
<file path=[Content_Types].xml><?xml version="1.0" encoding="utf-8"?>
<Types xmlns="http://schemas.openxmlformats.org/package/2006/content-types">
  <Default Extension="gif" ContentType="image/gif"/>
  <Default Extension="glb" ContentType="model/gltf.binary"/>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4.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5.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2" r:id="rId1"/>
    <p:sldMasterId id="2147483661" r:id="rId2"/>
    <p:sldMasterId id="2147483684" r:id="rId3"/>
    <p:sldMasterId id="2147483686" r:id="rId4"/>
    <p:sldMasterId id="2147483699" r:id="rId5"/>
    <p:sldMasterId id="2147483712" r:id="rId6"/>
  </p:sldMasterIdLst>
  <p:notesMasterIdLst>
    <p:notesMasterId r:id="rId49"/>
  </p:notesMasterIdLst>
  <p:sldIdLst>
    <p:sldId id="261" r:id="rId7"/>
    <p:sldId id="290" r:id="rId8"/>
    <p:sldId id="269" r:id="rId9"/>
    <p:sldId id="271" r:id="rId10"/>
    <p:sldId id="272" r:id="rId11"/>
    <p:sldId id="273" r:id="rId12"/>
    <p:sldId id="274" r:id="rId13"/>
    <p:sldId id="275" r:id="rId14"/>
    <p:sldId id="276" r:id="rId15"/>
    <p:sldId id="277" r:id="rId16"/>
    <p:sldId id="278" r:id="rId17"/>
    <p:sldId id="279" r:id="rId18"/>
    <p:sldId id="280" r:id="rId19"/>
    <p:sldId id="281" r:id="rId20"/>
    <p:sldId id="282" r:id="rId21"/>
    <p:sldId id="283" r:id="rId22"/>
    <p:sldId id="284" r:id="rId23"/>
    <p:sldId id="285" r:id="rId24"/>
    <p:sldId id="286" r:id="rId25"/>
    <p:sldId id="287" r:id="rId26"/>
    <p:sldId id="288" r:id="rId27"/>
    <p:sldId id="289" r:id="rId28"/>
    <p:sldId id="291" r:id="rId29"/>
    <p:sldId id="292" r:id="rId30"/>
    <p:sldId id="293" r:id="rId31"/>
    <p:sldId id="294" r:id="rId32"/>
    <p:sldId id="295" r:id="rId33"/>
    <p:sldId id="296" r:id="rId34"/>
    <p:sldId id="297" r:id="rId35"/>
    <p:sldId id="298" r:id="rId36"/>
    <p:sldId id="299" r:id="rId37"/>
    <p:sldId id="300" r:id="rId38"/>
    <p:sldId id="302" r:id="rId39"/>
    <p:sldId id="301" r:id="rId40"/>
    <p:sldId id="304" r:id="rId41"/>
    <p:sldId id="303" r:id="rId42"/>
    <p:sldId id="305" r:id="rId43"/>
    <p:sldId id="306" r:id="rId44"/>
    <p:sldId id="309" r:id="rId45"/>
    <p:sldId id="307" r:id="rId46"/>
    <p:sldId id="308" r:id="rId47"/>
    <p:sldId id="270" r:id="rId4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CC"/>
    <a:srgbClr val="00CC00"/>
    <a:srgbClr val="FF5050"/>
    <a:srgbClr val="9966FF"/>
    <a:srgbClr val="FFCC00"/>
    <a:srgbClr val="669900"/>
    <a:srgbClr val="2F5597"/>
    <a:srgbClr val="3399FF"/>
    <a:srgbClr val="00FFFF"/>
    <a:srgbClr val="33CC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6" d="100"/>
          <a:sy n="86" d="100"/>
        </p:scale>
        <p:origin x="514"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presProps" Target="presProps.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tableStyles" Target="tableStyles.xml"/><Relationship Id="rId5" Type="http://schemas.openxmlformats.org/officeDocument/2006/relationships/slideMaster" Target="slideMasters/slideMaster5.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8" Type="http://schemas.openxmlformats.org/officeDocument/2006/relationships/slide" Target="slides/slide2.xml"/><Relationship Id="rId51"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778B2A7-2F39-47D4-8872-DEB827D6D3BF}" type="datetimeFigureOut">
              <a:rPr lang="en-US" smtClean="0"/>
              <a:t>5/26/2021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DC2F45-AD17-4FC7-983E-6F428E9E7B29}" type="slidenum">
              <a:rPr lang="en-US" smtClean="0"/>
              <a:t>‹#›</a:t>
            </a:fld>
            <a:endParaRPr lang="en-US"/>
          </a:p>
        </p:txBody>
      </p:sp>
    </p:spTree>
    <p:extLst>
      <p:ext uri="{BB962C8B-B14F-4D97-AF65-F5344CB8AC3E}">
        <p14:creationId xmlns:p14="http://schemas.microsoft.com/office/powerpoint/2010/main" val="30448185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Master" Target="../slideMasters/slideMaster4.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le Slide">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A9F4611A-4229-4415-8235-7EC73A7521CD}"/>
              </a:ext>
            </a:extLst>
          </p:cNvPr>
          <p:cNvGrpSpPr/>
          <p:nvPr userDrawn="1"/>
        </p:nvGrpSpPr>
        <p:grpSpPr>
          <a:xfrm>
            <a:off x="1" y="1"/>
            <a:ext cx="12193057" cy="6858001"/>
            <a:chOff x="0" y="0"/>
            <a:chExt cx="9144793" cy="6858001"/>
          </a:xfrm>
        </p:grpSpPr>
        <p:sp>
          <p:nvSpPr>
            <p:cNvPr id="10" name="Rectangle 9">
              <a:extLst>
                <a:ext uri="{FF2B5EF4-FFF2-40B4-BE49-F238E27FC236}">
                  <a16:creationId xmlns:a16="http://schemas.microsoft.com/office/drawing/2014/main" id="{27E52205-7F0C-4DD4-9BF3-B7D896036652}"/>
                </a:ext>
              </a:extLst>
            </p:cNvPr>
            <p:cNvSpPr/>
            <p:nvPr userDrawn="1"/>
          </p:nvSpPr>
          <p:spPr>
            <a:xfrm>
              <a:off x="0" y="0"/>
              <a:ext cx="9144000" cy="4038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1" name="Picture 10">
              <a:extLst>
                <a:ext uri="{FF2B5EF4-FFF2-40B4-BE49-F238E27FC236}">
                  <a16:creationId xmlns:a16="http://schemas.microsoft.com/office/drawing/2014/main" id="{A0503B5A-4515-47F7-9602-B1EDCEF82477}"/>
                </a:ext>
              </a:extLst>
            </p:cNvPr>
            <p:cNvPicPr>
              <a:picLocks/>
            </p:cNvPicPr>
            <p:nvPr userDrawn="1"/>
          </p:nvPicPr>
          <p:blipFill>
            <a:blip r:embed="rId2"/>
            <a:stretch>
              <a:fillRect/>
            </a:stretch>
          </p:blipFill>
          <p:spPr>
            <a:xfrm>
              <a:off x="0" y="12090"/>
              <a:ext cx="9144793" cy="6829880"/>
            </a:xfrm>
            <a:prstGeom prst="rect">
              <a:avLst/>
            </a:prstGeom>
            <a:solidFill>
              <a:schemeClr val="accent1">
                <a:lumMod val="75000"/>
                <a:alpha val="0"/>
              </a:schemeClr>
            </a:solidFill>
          </p:spPr>
        </p:pic>
        <p:sp>
          <p:nvSpPr>
            <p:cNvPr id="16" name="Rectangle 15">
              <a:extLst>
                <a:ext uri="{FF2B5EF4-FFF2-40B4-BE49-F238E27FC236}">
                  <a16:creationId xmlns:a16="http://schemas.microsoft.com/office/drawing/2014/main" id="{E20F4706-79FE-40F0-89F0-A299E388A968}"/>
                </a:ext>
              </a:extLst>
            </p:cNvPr>
            <p:cNvSpPr/>
            <p:nvPr userDrawn="1"/>
          </p:nvSpPr>
          <p:spPr>
            <a:xfrm>
              <a:off x="0" y="6400802"/>
              <a:ext cx="9144000" cy="457199"/>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Isosceles Triangle 16">
              <a:extLst>
                <a:ext uri="{FF2B5EF4-FFF2-40B4-BE49-F238E27FC236}">
                  <a16:creationId xmlns:a16="http://schemas.microsoft.com/office/drawing/2014/main" id="{8445553F-1777-404B-9BA6-C4D09B40E843}"/>
                </a:ext>
              </a:extLst>
            </p:cNvPr>
            <p:cNvSpPr/>
            <p:nvPr userDrawn="1"/>
          </p:nvSpPr>
          <p:spPr>
            <a:xfrm rot="10800000">
              <a:off x="900000" y="6400800"/>
              <a:ext cx="457200" cy="22860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pic>
        <p:nvPicPr>
          <p:cNvPr id="18" name="Picture 17">
            <a:extLst>
              <a:ext uri="{FF2B5EF4-FFF2-40B4-BE49-F238E27FC236}">
                <a16:creationId xmlns:a16="http://schemas.microsoft.com/office/drawing/2014/main" id="{E307B072-F036-45C3-BAA5-AFACF5FE439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293631" y="4315863"/>
            <a:ext cx="2502251" cy="1800000"/>
          </a:xfrm>
          <a:prstGeom prst="rect">
            <a:avLst/>
          </a:prstGeom>
        </p:spPr>
      </p:pic>
      <p:pic>
        <p:nvPicPr>
          <p:cNvPr id="19" name="Picture 18">
            <a:extLst>
              <a:ext uri="{FF2B5EF4-FFF2-40B4-BE49-F238E27FC236}">
                <a16:creationId xmlns:a16="http://schemas.microsoft.com/office/drawing/2014/main" id="{A063DD95-74B9-488F-AF32-6657452F1B25}"/>
              </a:ext>
            </a:extLst>
          </p:cNvPr>
          <p:cNvPicPr>
            <a:picLocks noChangeAspect="1"/>
          </p:cNvPicPr>
          <p:nvPr userDrawn="1"/>
        </p:nvPicPr>
        <p:blipFill rotWithShape="1">
          <a:blip r:embed="rId4">
            <a:extLst>
              <a:ext uri="{28A0092B-C50C-407E-A947-70E740481C1C}">
                <a14:useLocalDpi xmlns:a14="http://schemas.microsoft.com/office/drawing/2010/main" val="0"/>
              </a:ext>
            </a:extLst>
          </a:blip>
          <a:srcRect r="24611"/>
          <a:stretch/>
        </p:blipFill>
        <p:spPr>
          <a:xfrm>
            <a:off x="0" y="4675863"/>
            <a:ext cx="5331229" cy="1080000"/>
          </a:xfrm>
          <a:prstGeom prst="rect">
            <a:avLst/>
          </a:prstGeom>
        </p:spPr>
      </p:pic>
      <p:pic>
        <p:nvPicPr>
          <p:cNvPr id="20" name="Picture 19">
            <a:extLst>
              <a:ext uri="{FF2B5EF4-FFF2-40B4-BE49-F238E27FC236}">
                <a16:creationId xmlns:a16="http://schemas.microsoft.com/office/drawing/2014/main" id="{A7E9B527-B487-4E31-BA00-DC0977F46659}"/>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3446000" y="1119300"/>
            <a:ext cx="5300000" cy="1800000"/>
          </a:xfrm>
          <a:prstGeom prst="rect">
            <a:avLst/>
          </a:prstGeom>
        </p:spPr>
      </p:pic>
    </p:spTree>
    <p:extLst>
      <p:ext uri="{BB962C8B-B14F-4D97-AF65-F5344CB8AC3E}">
        <p14:creationId xmlns:p14="http://schemas.microsoft.com/office/powerpoint/2010/main" val="350153421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0105216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588449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5/26/2021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7416314"/>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5/26/2021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7274169"/>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5/26/2021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919837976"/>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dirty="0"/>
              <a:t>5/26/2021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94262794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dirty="0"/>
              <a:t>5/26/2021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105157976"/>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dirty="0"/>
              <a:t>5/26/2021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526574891"/>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5/26/2021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8540018"/>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5/26/2021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246715228"/>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5/26/2021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83712030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5/26/2021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564888000"/>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5/26/2021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472096678"/>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1_Title Slide">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A9F4611A-4229-4415-8235-7EC73A7521CD}"/>
              </a:ext>
            </a:extLst>
          </p:cNvPr>
          <p:cNvGrpSpPr/>
          <p:nvPr userDrawn="1"/>
        </p:nvGrpSpPr>
        <p:grpSpPr>
          <a:xfrm>
            <a:off x="1" y="1"/>
            <a:ext cx="12193057" cy="6858001"/>
            <a:chOff x="0" y="0"/>
            <a:chExt cx="9144793" cy="6858001"/>
          </a:xfrm>
        </p:grpSpPr>
        <p:sp>
          <p:nvSpPr>
            <p:cNvPr id="10" name="Rectangle 9">
              <a:extLst>
                <a:ext uri="{FF2B5EF4-FFF2-40B4-BE49-F238E27FC236}">
                  <a16:creationId xmlns:a16="http://schemas.microsoft.com/office/drawing/2014/main" id="{27E52205-7F0C-4DD4-9BF3-B7D896036652}"/>
                </a:ext>
              </a:extLst>
            </p:cNvPr>
            <p:cNvSpPr/>
            <p:nvPr userDrawn="1"/>
          </p:nvSpPr>
          <p:spPr>
            <a:xfrm>
              <a:off x="0" y="0"/>
              <a:ext cx="9144000" cy="4038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1" name="Picture 10">
              <a:extLst>
                <a:ext uri="{FF2B5EF4-FFF2-40B4-BE49-F238E27FC236}">
                  <a16:creationId xmlns:a16="http://schemas.microsoft.com/office/drawing/2014/main" id="{A0503B5A-4515-47F7-9602-B1EDCEF82477}"/>
                </a:ext>
              </a:extLst>
            </p:cNvPr>
            <p:cNvPicPr>
              <a:picLocks/>
            </p:cNvPicPr>
            <p:nvPr userDrawn="1"/>
          </p:nvPicPr>
          <p:blipFill>
            <a:blip r:embed="rId2"/>
            <a:stretch>
              <a:fillRect/>
            </a:stretch>
          </p:blipFill>
          <p:spPr>
            <a:xfrm>
              <a:off x="0" y="12090"/>
              <a:ext cx="9144793" cy="6829880"/>
            </a:xfrm>
            <a:prstGeom prst="rect">
              <a:avLst/>
            </a:prstGeom>
            <a:solidFill>
              <a:schemeClr val="accent1">
                <a:lumMod val="75000"/>
                <a:alpha val="0"/>
              </a:schemeClr>
            </a:solidFill>
          </p:spPr>
        </p:pic>
        <p:sp>
          <p:nvSpPr>
            <p:cNvPr id="16" name="Rectangle 15">
              <a:extLst>
                <a:ext uri="{FF2B5EF4-FFF2-40B4-BE49-F238E27FC236}">
                  <a16:creationId xmlns:a16="http://schemas.microsoft.com/office/drawing/2014/main" id="{E20F4706-79FE-40F0-89F0-A299E388A968}"/>
                </a:ext>
              </a:extLst>
            </p:cNvPr>
            <p:cNvSpPr/>
            <p:nvPr userDrawn="1"/>
          </p:nvSpPr>
          <p:spPr>
            <a:xfrm>
              <a:off x="0" y="6400802"/>
              <a:ext cx="9144000" cy="457199"/>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Isosceles Triangle 16">
              <a:extLst>
                <a:ext uri="{FF2B5EF4-FFF2-40B4-BE49-F238E27FC236}">
                  <a16:creationId xmlns:a16="http://schemas.microsoft.com/office/drawing/2014/main" id="{8445553F-1777-404B-9BA6-C4D09B40E843}"/>
                </a:ext>
              </a:extLst>
            </p:cNvPr>
            <p:cNvSpPr/>
            <p:nvPr userDrawn="1"/>
          </p:nvSpPr>
          <p:spPr>
            <a:xfrm rot="10800000">
              <a:off x="900000" y="6400800"/>
              <a:ext cx="457200" cy="22860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pic>
        <p:nvPicPr>
          <p:cNvPr id="18" name="Picture 17">
            <a:extLst>
              <a:ext uri="{FF2B5EF4-FFF2-40B4-BE49-F238E27FC236}">
                <a16:creationId xmlns:a16="http://schemas.microsoft.com/office/drawing/2014/main" id="{E307B072-F036-45C3-BAA5-AFACF5FE439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293631" y="4315863"/>
            <a:ext cx="2502251" cy="1800000"/>
          </a:xfrm>
          <a:prstGeom prst="rect">
            <a:avLst/>
          </a:prstGeom>
        </p:spPr>
      </p:pic>
      <p:pic>
        <p:nvPicPr>
          <p:cNvPr id="19" name="Picture 18">
            <a:extLst>
              <a:ext uri="{FF2B5EF4-FFF2-40B4-BE49-F238E27FC236}">
                <a16:creationId xmlns:a16="http://schemas.microsoft.com/office/drawing/2014/main" id="{A063DD95-74B9-488F-AF32-6657452F1B25}"/>
              </a:ext>
            </a:extLst>
          </p:cNvPr>
          <p:cNvPicPr>
            <a:picLocks noChangeAspect="1"/>
          </p:cNvPicPr>
          <p:nvPr userDrawn="1"/>
        </p:nvPicPr>
        <p:blipFill rotWithShape="1">
          <a:blip r:embed="rId4">
            <a:extLst>
              <a:ext uri="{28A0092B-C50C-407E-A947-70E740481C1C}">
                <a14:useLocalDpi xmlns:a14="http://schemas.microsoft.com/office/drawing/2010/main" val="0"/>
              </a:ext>
            </a:extLst>
          </a:blip>
          <a:srcRect r="24611"/>
          <a:stretch/>
        </p:blipFill>
        <p:spPr>
          <a:xfrm>
            <a:off x="0" y="4675863"/>
            <a:ext cx="5331229" cy="1080000"/>
          </a:xfrm>
          <a:prstGeom prst="rect">
            <a:avLst/>
          </a:prstGeom>
        </p:spPr>
      </p:pic>
      <p:pic>
        <p:nvPicPr>
          <p:cNvPr id="20" name="Picture 19">
            <a:extLst>
              <a:ext uri="{FF2B5EF4-FFF2-40B4-BE49-F238E27FC236}">
                <a16:creationId xmlns:a16="http://schemas.microsoft.com/office/drawing/2014/main" id="{A7E9B527-B487-4E31-BA00-DC0977F46659}"/>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3446000" y="1119300"/>
            <a:ext cx="5300000" cy="1800000"/>
          </a:xfrm>
          <a:prstGeom prst="rect">
            <a:avLst/>
          </a:prstGeom>
        </p:spPr>
      </p:pic>
    </p:spTree>
    <p:extLst>
      <p:ext uri="{BB962C8B-B14F-4D97-AF65-F5344CB8AC3E}">
        <p14:creationId xmlns:p14="http://schemas.microsoft.com/office/powerpoint/2010/main" val="487177967"/>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5/26/2021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119939759"/>
      </p:ext>
    </p:extLst>
  </p:cSld>
  <p:clrMapOvr>
    <a:masterClrMapping/>
  </p:clrMapOvr>
  <p:hf hdr="0"/>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5/26/2021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718577017"/>
      </p:ext>
    </p:extLst>
  </p:cSld>
  <p:clrMapOvr>
    <a:masterClrMapping/>
  </p:clrMapOvr>
  <p:hf hdr="0"/>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5/26/2021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726859990"/>
      </p:ext>
    </p:extLst>
  </p:cSld>
  <p:clrMapOvr>
    <a:masterClrMapping/>
  </p:clrMapOvr>
  <p:hf hdr="0"/>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dirty="0"/>
              <a:t>5/26/2021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02900587"/>
      </p:ext>
    </p:extLst>
  </p:cSld>
  <p:clrMapOvr>
    <a:masterClrMapping/>
  </p:clrMapOvr>
  <p:hf hdr="0"/>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dirty="0"/>
              <a:t>5/26/2021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364072022"/>
      </p:ext>
    </p:extLst>
  </p:cSld>
  <p:clrMapOvr>
    <a:masterClrMapping/>
  </p:clrMapOvr>
  <p:hf hdr="0"/>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dirty="0"/>
              <a:t>5/26/2021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640608298"/>
      </p:ext>
    </p:extLst>
  </p:cSld>
  <p:clrMapOvr>
    <a:masterClrMapping/>
  </p:clrMapOvr>
  <p:hf hdr="0"/>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5/26/2021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839916740"/>
      </p:ext>
    </p:extLst>
  </p:cSld>
  <p:clrMapOvr>
    <a:masterClrMapping/>
  </p:clrMapOvr>
  <p:hf hdr="0"/>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5/26/2021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150290720"/>
      </p:ext>
    </p:extLst>
  </p:cSld>
  <p:clrMapOvr>
    <a:masterClrMapping/>
  </p:clrMapOvr>
  <p:hf hdr="0"/>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5/26/2021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97548685"/>
      </p:ext>
    </p:extLst>
  </p:cSld>
  <p:clrMapOvr>
    <a:masterClrMapping/>
  </p:clrMapOvr>
  <p:hf hdr="0"/>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5/26/2021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247818029"/>
      </p:ext>
    </p:extLst>
  </p:cSld>
  <p:clrMapOvr>
    <a:masterClrMapping/>
  </p:clrMapOvr>
  <p:hf hdr="0"/>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5/26/2021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23530928"/>
      </p:ext>
    </p:extLst>
  </p:cSld>
  <p:clrMapOvr>
    <a:masterClrMapping/>
  </p:clrMapOvr>
  <p:hf hdr="0"/>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20901966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5/26/2021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381615977"/>
      </p:ext>
    </p:extLst>
  </p:cSld>
  <p:clrMapOvr>
    <a:masterClrMapping/>
  </p:clrMapOvr>
  <p:hf hdr="0"/>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5/26/2021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029354886"/>
      </p:ext>
    </p:extLst>
  </p:cSld>
  <p:clrMapOvr>
    <a:masterClrMapping/>
  </p:clrMapOvr>
  <p:hf hdr="0"/>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5/26/2021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038856928"/>
      </p:ext>
    </p:extLst>
  </p:cSld>
  <p:clrMapOvr>
    <a:masterClrMapping/>
  </p:clrMapOvr>
  <p:hf hdr="0"/>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dirty="0"/>
              <a:t>5/26/2021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857331236"/>
      </p:ext>
    </p:extLst>
  </p:cSld>
  <p:clrMapOvr>
    <a:masterClrMapping/>
  </p:clrMapOvr>
  <p:hf hdr="0"/>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dirty="0"/>
              <a:t>5/26/2021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149239383"/>
      </p:ext>
    </p:extLst>
  </p:cSld>
  <p:clrMapOvr>
    <a:masterClrMapping/>
  </p:clrMapOvr>
  <p:hf hdr="0"/>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dirty="0"/>
              <a:t>5/26/2021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063064469"/>
      </p:ext>
    </p:extLst>
  </p:cSld>
  <p:clrMapOvr>
    <a:masterClrMapping/>
  </p:clrMapOvr>
  <p:hf hdr="0"/>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5/26/2021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55193478"/>
      </p:ext>
    </p:extLst>
  </p:cSld>
  <p:clrMapOvr>
    <a:masterClrMapping/>
  </p:clrMapOvr>
  <p:hf hdr="0"/>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5/26/2021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163129195"/>
      </p:ext>
    </p:extLst>
  </p:cSld>
  <p:clrMapOvr>
    <a:masterClrMapping/>
  </p:clrMapOvr>
  <p:hf hdr="0"/>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5/26/2021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200813908"/>
      </p:ext>
    </p:extLst>
  </p:cSld>
  <p:clrMapOvr>
    <a:masterClrMapping/>
  </p:clrMapOvr>
  <p:hf hdr="0"/>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5/26/2021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209143980"/>
      </p:ext>
    </p:extLst>
  </p:cSld>
  <p:clrMapOvr>
    <a:masterClrMapping/>
  </p:clrMapOvr>
  <p:hf hdr="0"/>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5/26/2021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67805042"/>
      </p:ext>
    </p:extLst>
  </p:cSld>
  <p:clrMapOvr>
    <a:masterClrMapping/>
  </p:clrMapOvr>
  <p:hf hdr="0"/>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62947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3.png"/><Relationship Id="rId2" Type="http://schemas.openxmlformats.org/officeDocument/2006/relationships/theme" Target="../theme/theme2.xml"/><Relationship Id="rId1" Type="http://schemas.openxmlformats.org/officeDocument/2006/relationships/slideLayout" Target="../slideLayouts/slideLayout2.xml"/><Relationship Id="rId6" Type="http://schemas.openxmlformats.org/officeDocument/2006/relationships/image" Target="../media/image2.jpg"/><Relationship Id="rId5" Type="http://schemas.openxmlformats.org/officeDocument/2006/relationships/image" Target="../media/image4.png"/><Relationship Id="rId4" Type="http://schemas.microsoft.com/office/2007/relationships/hdphoto" Target="../media/hdphoto1.wdp"/></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theme" Target="../theme/theme3.xml"/><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image" Target="../media/image3.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theme" Target="../theme/theme4.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slideLayout" Target="../slideLayouts/slideLayout15.xml"/><Relationship Id="rId17" Type="http://schemas.openxmlformats.org/officeDocument/2006/relationships/image" Target="../media/image4.png"/><Relationship Id="rId2" Type="http://schemas.openxmlformats.org/officeDocument/2006/relationships/slideLayout" Target="../slideLayouts/slideLayout5.xml"/><Relationship Id="rId16" Type="http://schemas.openxmlformats.org/officeDocument/2006/relationships/image" Target="../media/image3.png"/><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5" Type="http://schemas.openxmlformats.org/officeDocument/2006/relationships/image" Target="../media/image2.jpg"/><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 Id="rId14" Type="http://schemas.openxmlformats.org/officeDocument/2006/relationships/image" Target="../media/image1.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theme" Target="../theme/theme5.xml"/><Relationship Id="rId18" Type="http://schemas.openxmlformats.org/officeDocument/2006/relationships/image" Target="../media/image3.png"/><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image" Target="../media/image2.jpg"/><Relationship Id="rId2" Type="http://schemas.openxmlformats.org/officeDocument/2006/relationships/slideLayout" Target="../slideLayouts/slideLayout17.xml"/><Relationship Id="rId16" Type="http://schemas.openxmlformats.org/officeDocument/2006/relationships/image" Target="../media/image4.png"/><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microsoft.com/office/2007/relationships/hdphoto" Target="../media/hdphoto1.wdp"/><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image" Target="../media/image5.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theme" Target="../theme/theme6.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6" Type="http://schemas.openxmlformats.org/officeDocument/2006/relationships/image" Target="../media/image6.png"/><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image" Target="../media/image3.png"/><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BCCDE6DB-BFC2-465F-98AB-28C79B85BEAD}"/>
              </a:ext>
            </a:extLst>
          </p:cNvPr>
          <p:cNvGrpSpPr/>
          <p:nvPr userDrawn="1"/>
        </p:nvGrpSpPr>
        <p:grpSpPr>
          <a:xfrm>
            <a:off x="1" y="1"/>
            <a:ext cx="12193057" cy="6858001"/>
            <a:chOff x="0" y="0"/>
            <a:chExt cx="9144793" cy="6858001"/>
          </a:xfrm>
        </p:grpSpPr>
        <p:sp>
          <p:nvSpPr>
            <p:cNvPr id="6" name="Rectangle 5">
              <a:extLst>
                <a:ext uri="{FF2B5EF4-FFF2-40B4-BE49-F238E27FC236}">
                  <a16:creationId xmlns:a16="http://schemas.microsoft.com/office/drawing/2014/main" id="{0D73C879-3C87-4DCF-A04D-D334D2D2818F}"/>
                </a:ext>
              </a:extLst>
            </p:cNvPr>
            <p:cNvSpPr/>
            <p:nvPr userDrawn="1"/>
          </p:nvSpPr>
          <p:spPr>
            <a:xfrm>
              <a:off x="0" y="0"/>
              <a:ext cx="9144000" cy="4038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479985C7-F0FC-4DB2-A654-53A096F9A464}"/>
                </a:ext>
              </a:extLst>
            </p:cNvPr>
            <p:cNvPicPr>
              <a:picLocks/>
            </p:cNvPicPr>
            <p:nvPr userDrawn="1"/>
          </p:nvPicPr>
          <p:blipFill>
            <a:blip r:embed="rId3"/>
            <a:stretch>
              <a:fillRect/>
            </a:stretch>
          </p:blipFill>
          <p:spPr>
            <a:xfrm>
              <a:off x="0" y="12090"/>
              <a:ext cx="9144793" cy="6829880"/>
            </a:xfrm>
            <a:prstGeom prst="rect">
              <a:avLst/>
            </a:prstGeom>
            <a:solidFill>
              <a:schemeClr val="accent1">
                <a:lumMod val="75000"/>
                <a:alpha val="0"/>
              </a:schemeClr>
            </a:solidFill>
          </p:spPr>
        </p:pic>
        <p:sp>
          <p:nvSpPr>
            <p:cNvPr id="8" name="Rectangle 7">
              <a:extLst>
                <a:ext uri="{FF2B5EF4-FFF2-40B4-BE49-F238E27FC236}">
                  <a16:creationId xmlns:a16="http://schemas.microsoft.com/office/drawing/2014/main" id="{AD59D837-EF25-461F-9D34-D221637A930B}"/>
                </a:ext>
              </a:extLst>
            </p:cNvPr>
            <p:cNvSpPr/>
            <p:nvPr userDrawn="1"/>
          </p:nvSpPr>
          <p:spPr>
            <a:xfrm>
              <a:off x="0" y="6400802"/>
              <a:ext cx="9144000" cy="457199"/>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Isosceles Triangle 11">
              <a:extLst>
                <a:ext uri="{FF2B5EF4-FFF2-40B4-BE49-F238E27FC236}">
                  <a16:creationId xmlns:a16="http://schemas.microsoft.com/office/drawing/2014/main" id="{1E06103E-FA4A-4AAF-98EE-9055531651EC}"/>
                </a:ext>
              </a:extLst>
            </p:cNvPr>
            <p:cNvSpPr/>
            <p:nvPr userDrawn="1"/>
          </p:nvSpPr>
          <p:spPr>
            <a:xfrm rot="10800000">
              <a:off x="900000" y="6400800"/>
              <a:ext cx="457200" cy="22860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pic>
        <p:nvPicPr>
          <p:cNvPr id="9" name="Picture 8">
            <a:extLst>
              <a:ext uri="{FF2B5EF4-FFF2-40B4-BE49-F238E27FC236}">
                <a16:creationId xmlns:a16="http://schemas.microsoft.com/office/drawing/2014/main" id="{A2D03F88-49F6-4671-A0E2-31E30132522F}"/>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293631" y="4315863"/>
            <a:ext cx="2502251" cy="1800000"/>
          </a:xfrm>
          <a:prstGeom prst="rect">
            <a:avLst/>
          </a:prstGeom>
        </p:spPr>
      </p:pic>
      <p:pic>
        <p:nvPicPr>
          <p:cNvPr id="11" name="Picture 10">
            <a:extLst>
              <a:ext uri="{FF2B5EF4-FFF2-40B4-BE49-F238E27FC236}">
                <a16:creationId xmlns:a16="http://schemas.microsoft.com/office/drawing/2014/main" id="{04F6604B-5421-49D9-9F8F-EAF048B3CA7C}"/>
              </a:ext>
            </a:extLst>
          </p:cNvPr>
          <p:cNvPicPr>
            <a:picLocks noChangeAspect="1"/>
          </p:cNvPicPr>
          <p:nvPr userDrawn="1"/>
        </p:nvPicPr>
        <p:blipFill rotWithShape="1">
          <a:blip r:embed="rId5">
            <a:extLst>
              <a:ext uri="{28A0092B-C50C-407E-A947-70E740481C1C}">
                <a14:useLocalDpi xmlns:a14="http://schemas.microsoft.com/office/drawing/2010/main" val="0"/>
              </a:ext>
            </a:extLst>
          </a:blip>
          <a:srcRect r="24611"/>
          <a:stretch/>
        </p:blipFill>
        <p:spPr>
          <a:xfrm>
            <a:off x="0" y="4675863"/>
            <a:ext cx="5331229" cy="1080000"/>
          </a:xfrm>
          <a:prstGeom prst="rect">
            <a:avLst/>
          </a:prstGeom>
        </p:spPr>
      </p:pic>
      <p:pic>
        <p:nvPicPr>
          <p:cNvPr id="16" name="Picture 15">
            <a:extLst>
              <a:ext uri="{FF2B5EF4-FFF2-40B4-BE49-F238E27FC236}">
                <a16:creationId xmlns:a16="http://schemas.microsoft.com/office/drawing/2014/main" id="{9A2F839C-851B-41EC-B82E-2CEC969FA9F4}"/>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3446000" y="1119300"/>
            <a:ext cx="5300000" cy="1800000"/>
          </a:xfrm>
          <a:prstGeom prst="rect">
            <a:avLst/>
          </a:prstGeom>
        </p:spPr>
      </p:pic>
    </p:spTree>
    <p:extLst>
      <p:ext uri="{BB962C8B-B14F-4D97-AF65-F5344CB8AC3E}">
        <p14:creationId xmlns:p14="http://schemas.microsoft.com/office/powerpoint/2010/main" val="1746951147"/>
      </p:ext>
    </p:extLst>
  </p:cSld>
  <p:clrMap bg1="lt1" tx1="dk1" bg2="lt2" tx2="dk2" accent1="accent1" accent2="accent2" accent3="accent3" accent4="accent4" accent5="accent5" accent6="accent6" hlink="hlink" folHlink="folHlink"/>
  <p:sldLayoutIdLst>
    <p:sldLayoutId id="2147483683" r:id="rId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183CDA92-7E41-4844-A7E1-6CF92AF03AD9}"/>
              </a:ext>
            </a:extLst>
          </p:cNvPr>
          <p:cNvGrpSpPr/>
          <p:nvPr userDrawn="1"/>
        </p:nvGrpSpPr>
        <p:grpSpPr>
          <a:xfrm>
            <a:off x="1" y="1"/>
            <a:ext cx="12193057" cy="6858001"/>
            <a:chOff x="0" y="0"/>
            <a:chExt cx="9144793" cy="6858001"/>
          </a:xfrm>
        </p:grpSpPr>
        <p:pic>
          <p:nvPicPr>
            <p:cNvPr id="12" name="Picture 11">
              <a:extLst>
                <a:ext uri="{FF2B5EF4-FFF2-40B4-BE49-F238E27FC236}">
                  <a16:creationId xmlns:a16="http://schemas.microsoft.com/office/drawing/2014/main" id="{9FCE65DD-2371-4E35-833F-4CA5A92AF7E5}"/>
                </a:ext>
              </a:extLst>
            </p:cNvPr>
            <p:cNvPicPr>
              <a:picLocks noChangeAspect="1"/>
            </p:cNvPicPr>
            <p:nvPr userDrawn="1"/>
          </p:nvPicPr>
          <p:blipFill>
            <a:blip r:embed="rId3">
              <a:extLst>
                <a:ext uri="{BEBA8EAE-BF5A-486C-A8C5-ECC9F3942E4B}">
                  <a14:imgProps xmlns:a14="http://schemas.microsoft.com/office/drawing/2010/main">
                    <a14:imgLayer r:embed="rId4">
                      <a14:imgEffect>
                        <a14:artisticPaintStrokes/>
                      </a14:imgEffect>
                    </a14:imgLayer>
                  </a14:imgProps>
                </a:ext>
              </a:extLst>
            </a:blip>
            <a:stretch>
              <a:fillRect/>
            </a:stretch>
          </p:blipFill>
          <p:spPr>
            <a:xfrm>
              <a:off x="0" y="1696078"/>
              <a:ext cx="9144793" cy="4787299"/>
            </a:xfrm>
            <a:prstGeom prst="rect">
              <a:avLst/>
            </a:prstGeom>
            <a:solidFill>
              <a:srgbClr val="CCFFFF">
                <a:alpha val="1000"/>
              </a:srgbClr>
            </a:solidFill>
          </p:spPr>
        </p:pic>
        <p:sp>
          <p:nvSpPr>
            <p:cNvPr id="13" name="Rectangle 12">
              <a:extLst>
                <a:ext uri="{FF2B5EF4-FFF2-40B4-BE49-F238E27FC236}">
                  <a16:creationId xmlns:a16="http://schemas.microsoft.com/office/drawing/2014/main" id="{BE4DF9AB-16A2-4A2E-A875-93A4530D2D5B}"/>
                </a:ext>
              </a:extLst>
            </p:cNvPr>
            <p:cNvSpPr/>
            <p:nvPr userDrawn="1"/>
          </p:nvSpPr>
          <p:spPr>
            <a:xfrm>
              <a:off x="0" y="0"/>
              <a:ext cx="9144000" cy="1800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4" name="Rectangle 13">
              <a:extLst>
                <a:ext uri="{FF2B5EF4-FFF2-40B4-BE49-F238E27FC236}">
                  <a16:creationId xmlns:a16="http://schemas.microsoft.com/office/drawing/2014/main" id="{1D43C462-AF50-4DD1-8CA1-FB03CF27D6D7}"/>
                </a:ext>
              </a:extLst>
            </p:cNvPr>
            <p:cNvSpPr/>
            <p:nvPr userDrawn="1"/>
          </p:nvSpPr>
          <p:spPr>
            <a:xfrm>
              <a:off x="0" y="6400802"/>
              <a:ext cx="9144000" cy="457199"/>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9" name="Isosceles Triangle 18">
              <a:extLst>
                <a:ext uri="{FF2B5EF4-FFF2-40B4-BE49-F238E27FC236}">
                  <a16:creationId xmlns:a16="http://schemas.microsoft.com/office/drawing/2014/main" id="{77BDD372-5C04-4436-AED2-B7560369E323}"/>
                </a:ext>
              </a:extLst>
            </p:cNvPr>
            <p:cNvSpPr/>
            <p:nvPr userDrawn="1"/>
          </p:nvSpPr>
          <p:spPr>
            <a:xfrm rot="10800000">
              <a:off x="900000" y="6400800"/>
              <a:ext cx="457200" cy="22860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7" name="Isosceles Triangle 16">
              <a:extLst>
                <a:ext uri="{FF2B5EF4-FFF2-40B4-BE49-F238E27FC236}">
                  <a16:creationId xmlns:a16="http://schemas.microsoft.com/office/drawing/2014/main" id="{5616EB56-E2A3-435B-9CE1-F81F03EBFD49}"/>
                </a:ext>
              </a:extLst>
            </p:cNvPr>
            <p:cNvSpPr/>
            <p:nvPr userDrawn="1"/>
          </p:nvSpPr>
          <p:spPr>
            <a:xfrm rot="10800000">
              <a:off x="1357200" y="6400800"/>
              <a:ext cx="457200" cy="228600"/>
            </a:xfrm>
            <a:prstGeom prst="triangle">
              <a:avLst/>
            </a:prstGeom>
            <a:solidFill>
              <a:srgbClr val="3399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8" name="Isosceles Triangle 17">
              <a:extLst>
                <a:ext uri="{FF2B5EF4-FFF2-40B4-BE49-F238E27FC236}">
                  <a16:creationId xmlns:a16="http://schemas.microsoft.com/office/drawing/2014/main" id="{754153D7-6B43-48B2-BA20-90A386DFD625}"/>
                </a:ext>
              </a:extLst>
            </p:cNvPr>
            <p:cNvSpPr/>
            <p:nvPr userDrawn="1"/>
          </p:nvSpPr>
          <p:spPr>
            <a:xfrm rot="10800000">
              <a:off x="1814400" y="6400800"/>
              <a:ext cx="457200" cy="228600"/>
            </a:xfrm>
            <a:prstGeom prst="triangle">
              <a:avLst/>
            </a:prstGeom>
            <a:solidFill>
              <a:srgbClr val="2F55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1" name="Isosceles Triangle 20">
              <a:extLst>
                <a:ext uri="{FF2B5EF4-FFF2-40B4-BE49-F238E27FC236}">
                  <a16:creationId xmlns:a16="http://schemas.microsoft.com/office/drawing/2014/main" id="{B31F3818-DED3-4F9F-8879-7D9AA1EB4C0F}"/>
                </a:ext>
              </a:extLst>
            </p:cNvPr>
            <p:cNvSpPr/>
            <p:nvPr userDrawn="1"/>
          </p:nvSpPr>
          <p:spPr>
            <a:xfrm rot="10800000">
              <a:off x="2271600" y="6400800"/>
              <a:ext cx="457200" cy="228600"/>
            </a:xfrm>
            <a:prstGeom prst="triangle">
              <a:avLst/>
            </a:prstGeom>
            <a:solidFill>
              <a:srgbClr val="66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4" name="Isosceles Triangle 23">
              <a:extLst>
                <a:ext uri="{FF2B5EF4-FFF2-40B4-BE49-F238E27FC236}">
                  <a16:creationId xmlns:a16="http://schemas.microsoft.com/office/drawing/2014/main" id="{23617999-4054-4E65-88F5-208D8E14FFEE}"/>
                </a:ext>
              </a:extLst>
            </p:cNvPr>
            <p:cNvSpPr/>
            <p:nvPr userDrawn="1"/>
          </p:nvSpPr>
          <p:spPr>
            <a:xfrm rot="10800000">
              <a:off x="2728800" y="6400800"/>
              <a:ext cx="457200" cy="228600"/>
            </a:xfrm>
            <a:prstGeom prst="triangle">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5" name="Isosceles Triangle 24">
              <a:extLst>
                <a:ext uri="{FF2B5EF4-FFF2-40B4-BE49-F238E27FC236}">
                  <a16:creationId xmlns:a16="http://schemas.microsoft.com/office/drawing/2014/main" id="{A17D7746-F4E1-434D-8C33-93F4B38E662E}"/>
                </a:ext>
              </a:extLst>
            </p:cNvPr>
            <p:cNvSpPr/>
            <p:nvPr userDrawn="1"/>
          </p:nvSpPr>
          <p:spPr>
            <a:xfrm rot="10800000">
              <a:off x="3186000" y="6400800"/>
              <a:ext cx="457200" cy="228600"/>
            </a:xfrm>
            <a:prstGeom prst="triangle">
              <a:avLst/>
            </a:prstGeom>
            <a:solidFill>
              <a:srgbClr val="99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6" name="Isosceles Triangle 25">
              <a:extLst>
                <a:ext uri="{FF2B5EF4-FFF2-40B4-BE49-F238E27FC236}">
                  <a16:creationId xmlns:a16="http://schemas.microsoft.com/office/drawing/2014/main" id="{3EB7ACEB-0057-4B15-9B5D-1D67B27F9D3D}"/>
                </a:ext>
              </a:extLst>
            </p:cNvPr>
            <p:cNvSpPr/>
            <p:nvPr userDrawn="1"/>
          </p:nvSpPr>
          <p:spPr>
            <a:xfrm rot="10800000">
              <a:off x="3643200" y="6400800"/>
              <a:ext cx="457200" cy="228600"/>
            </a:xfrm>
            <a:prstGeom prst="triangle">
              <a:avLst/>
            </a:prstGeom>
            <a:solidFill>
              <a:srgbClr val="FF5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8" name="Isosceles Triangle 27">
              <a:extLst>
                <a:ext uri="{FF2B5EF4-FFF2-40B4-BE49-F238E27FC236}">
                  <a16:creationId xmlns:a16="http://schemas.microsoft.com/office/drawing/2014/main" id="{6EADF26B-5EC5-4DDA-975E-DFA14D102422}"/>
                </a:ext>
              </a:extLst>
            </p:cNvPr>
            <p:cNvSpPr/>
            <p:nvPr userDrawn="1"/>
          </p:nvSpPr>
          <p:spPr>
            <a:xfrm rot="10800000">
              <a:off x="4100400" y="6400800"/>
              <a:ext cx="457200" cy="228600"/>
            </a:xfrm>
            <a:prstGeom prst="triangle">
              <a:avLst/>
            </a:prstGeom>
            <a:solidFill>
              <a:srgbClr val="00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9" name="Isosceles Triangle 28">
              <a:extLst>
                <a:ext uri="{FF2B5EF4-FFF2-40B4-BE49-F238E27FC236}">
                  <a16:creationId xmlns:a16="http://schemas.microsoft.com/office/drawing/2014/main" id="{FA272C48-EDA2-495F-8FA3-8E0A80D08C5D}"/>
                </a:ext>
              </a:extLst>
            </p:cNvPr>
            <p:cNvSpPr/>
            <p:nvPr userDrawn="1"/>
          </p:nvSpPr>
          <p:spPr>
            <a:xfrm rot="10800000">
              <a:off x="4557600" y="6400800"/>
              <a:ext cx="457200" cy="228600"/>
            </a:xfrm>
            <a:prstGeom prst="triangle">
              <a:avLst/>
            </a:prstGeom>
            <a:solidFill>
              <a:srgbClr val="33CC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grpSp>
      <p:sp>
        <p:nvSpPr>
          <p:cNvPr id="30" name="Footer Placeholder 4">
            <a:extLst>
              <a:ext uri="{FF2B5EF4-FFF2-40B4-BE49-F238E27FC236}">
                <a16:creationId xmlns:a16="http://schemas.microsoft.com/office/drawing/2014/main" id="{17B7DE9E-517B-41D9-B2D1-71B29A9AF38E}"/>
              </a:ext>
            </a:extLst>
          </p:cNvPr>
          <p:cNvSpPr txBox="1">
            <a:spLocks/>
          </p:cNvSpPr>
          <p:nvPr userDrawn="1"/>
        </p:nvSpPr>
        <p:spPr>
          <a:xfrm>
            <a:off x="11257661" y="6400800"/>
            <a:ext cx="925204" cy="457200"/>
          </a:xfrm>
          <a:prstGeom prst="rect">
            <a:avLst/>
          </a:prstGeom>
        </p:spPr>
        <p:txBody>
          <a:bodyPr vert="horz" lIns="91440" tIns="45720" rIns="91440" bIns="45720" rtlCol="0" anchor="ctr"/>
          <a:lstStyle>
            <a:defPPr>
              <a:defRPr lang="en-US"/>
            </a:defPPr>
            <a:lvl1pPr marL="0" algn="ctr" defTabSz="457200" rtl="0" eaLnBrk="1" latinLnBrk="0" hangingPunct="1">
              <a:defRPr sz="1200" i="1" kern="1200">
                <a:solidFill>
                  <a:schemeClr val="accent1">
                    <a:lumMod val="60000"/>
                    <a:lumOff val="4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B1210698-1C0A-492F-87A2-906FDB0D65E4}" type="slidenum">
              <a:rPr lang="en-US" sz="1200" smtClean="0"/>
              <a:t>‹#›</a:t>
            </a:fld>
            <a:endParaRPr lang="en-US" sz="1200" dirty="0"/>
          </a:p>
        </p:txBody>
      </p:sp>
      <p:pic>
        <p:nvPicPr>
          <p:cNvPr id="4" name="Picture 3">
            <a:extLst>
              <a:ext uri="{FF2B5EF4-FFF2-40B4-BE49-F238E27FC236}">
                <a16:creationId xmlns:a16="http://schemas.microsoft.com/office/drawing/2014/main" id="{52964BE5-B765-4139-BB93-822DB0CF1CF4}"/>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298627" y="360000"/>
            <a:ext cx="3180000" cy="1080000"/>
          </a:xfrm>
          <a:prstGeom prst="rect">
            <a:avLst/>
          </a:prstGeom>
        </p:spPr>
      </p:pic>
      <p:pic>
        <p:nvPicPr>
          <p:cNvPr id="7" name="Picture 6">
            <a:extLst>
              <a:ext uri="{FF2B5EF4-FFF2-40B4-BE49-F238E27FC236}">
                <a16:creationId xmlns:a16="http://schemas.microsoft.com/office/drawing/2014/main" id="{59E96C63-B362-4B07-B88A-6E1A9C58EFD0}"/>
              </a:ext>
            </a:extLst>
          </p:cNvPr>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9718461" y="128039"/>
            <a:ext cx="2001800" cy="1440000"/>
          </a:xfrm>
          <a:prstGeom prst="rect">
            <a:avLst/>
          </a:prstGeom>
        </p:spPr>
      </p:pic>
      <p:pic>
        <p:nvPicPr>
          <p:cNvPr id="9" name="Picture 8">
            <a:extLst>
              <a:ext uri="{FF2B5EF4-FFF2-40B4-BE49-F238E27FC236}">
                <a16:creationId xmlns:a16="http://schemas.microsoft.com/office/drawing/2014/main" id="{16A8DA4D-5F6C-41FE-B60C-271E34D770F3}"/>
              </a:ext>
            </a:extLst>
          </p:cNvPr>
          <p:cNvPicPr>
            <a:picLocks noChangeAspect="1"/>
          </p:cNvPicPr>
          <p:nvPr userDrawn="1"/>
        </p:nvPicPr>
        <p:blipFill rotWithShape="1">
          <a:blip r:embed="rId7">
            <a:extLst>
              <a:ext uri="{28A0092B-C50C-407E-A947-70E740481C1C}">
                <a14:useLocalDpi xmlns:a14="http://schemas.microsoft.com/office/drawing/2010/main" val="0"/>
              </a:ext>
            </a:extLst>
          </a:blip>
          <a:srcRect r="25015"/>
          <a:stretch/>
        </p:blipFill>
        <p:spPr>
          <a:xfrm>
            <a:off x="4059369" y="418988"/>
            <a:ext cx="4723476" cy="962025"/>
          </a:xfrm>
          <a:prstGeom prst="rect">
            <a:avLst/>
          </a:prstGeom>
        </p:spPr>
      </p:pic>
    </p:spTree>
    <p:extLst>
      <p:ext uri="{BB962C8B-B14F-4D97-AF65-F5344CB8AC3E}">
        <p14:creationId xmlns:p14="http://schemas.microsoft.com/office/powerpoint/2010/main" val="3159652812"/>
      </p:ext>
    </p:extLst>
  </p:cSld>
  <p:clrMap bg1="lt1" tx1="dk1" bg2="lt2" tx2="dk2" accent1="accent1" accent2="accent2" accent3="accent3" accent4="accent4" accent5="accent5" accent6="accent6" hlink="hlink" folHlink="folHlink"/>
  <p:sldLayoutIdLst>
    <p:sldLayoutId id="2147483662"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EBA0A75A-CAFB-48F5-8B59-AFB79CDB591B}"/>
              </a:ext>
            </a:extLst>
          </p:cNvPr>
          <p:cNvGrpSpPr/>
          <p:nvPr userDrawn="1"/>
        </p:nvGrpSpPr>
        <p:grpSpPr>
          <a:xfrm>
            <a:off x="0" y="1"/>
            <a:ext cx="12192000" cy="6858001"/>
            <a:chOff x="0" y="0"/>
            <a:chExt cx="9144000" cy="6858001"/>
          </a:xfrm>
        </p:grpSpPr>
        <p:sp>
          <p:nvSpPr>
            <p:cNvPr id="19" name="Rectangle 18">
              <a:extLst>
                <a:ext uri="{FF2B5EF4-FFF2-40B4-BE49-F238E27FC236}">
                  <a16:creationId xmlns:a16="http://schemas.microsoft.com/office/drawing/2014/main" id="{5C81CD30-C668-4D60-B4FA-8AE26D7BE38E}"/>
                </a:ext>
              </a:extLst>
            </p:cNvPr>
            <p:cNvSpPr/>
            <p:nvPr userDrawn="1"/>
          </p:nvSpPr>
          <p:spPr>
            <a:xfrm>
              <a:off x="0" y="457200"/>
              <a:ext cx="9133200" cy="5976000"/>
            </a:xfrm>
            <a:prstGeom prst="rect">
              <a:avLst/>
            </a:prstGeom>
            <a:gradFill flip="none" rotWithShape="0">
              <a:gsLst>
                <a:gs pos="0">
                  <a:schemeClr val="accent5">
                    <a:alpha val="0"/>
                    <a:lumMod val="0"/>
                    <a:lumOff val="100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 name="Rectangle 9">
              <a:extLst>
                <a:ext uri="{FF2B5EF4-FFF2-40B4-BE49-F238E27FC236}">
                  <a16:creationId xmlns:a16="http://schemas.microsoft.com/office/drawing/2014/main" id="{7A607D66-4197-4395-AD65-41E4747B9370}"/>
                </a:ext>
              </a:extLst>
            </p:cNvPr>
            <p:cNvSpPr/>
            <p:nvPr userDrawn="1"/>
          </p:nvSpPr>
          <p:spPr>
            <a:xfrm>
              <a:off x="0" y="6400802"/>
              <a:ext cx="9144000" cy="457199"/>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9" name="Rectangle 8">
              <a:extLst>
                <a:ext uri="{FF2B5EF4-FFF2-40B4-BE49-F238E27FC236}">
                  <a16:creationId xmlns:a16="http://schemas.microsoft.com/office/drawing/2014/main" id="{1C4A37C8-0093-4DF4-B12F-02CCFD4E2957}"/>
                </a:ext>
              </a:extLst>
            </p:cNvPr>
            <p:cNvSpPr/>
            <p:nvPr userDrawn="1"/>
          </p:nvSpPr>
          <p:spPr>
            <a:xfrm>
              <a:off x="0" y="0"/>
              <a:ext cx="9144000"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normAutofit/>
            </a:bodyPr>
            <a:lstStyle/>
            <a:p>
              <a:pPr algn="ctr"/>
              <a:endParaRPr lang="en-US" sz="1800" dirty="0"/>
            </a:p>
          </p:txBody>
        </p:sp>
        <p:sp>
          <p:nvSpPr>
            <p:cNvPr id="18" name="Isosceles Triangle 17">
              <a:extLst>
                <a:ext uri="{FF2B5EF4-FFF2-40B4-BE49-F238E27FC236}">
                  <a16:creationId xmlns:a16="http://schemas.microsoft.com/office/drawing/2014/main" id="{C79B508C-368B-4D21-A7C5-1AD7B7B0D6FE}"/>
                </a:ext>
              </a:extLst>
            </p:cNvPr>
            <p:cNvSpPr/>
            <p:nvPr userDrawn="1"/>
          </p:nvSpPr>
          <p:spPr>
            <a:xfrm rot="10800000">
              <a:off x="900000" y="6400800"/>
              <a:ext cx="457200" cy="22860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7" name="Isosceles Triangle 26">
              <a:extLst>
                <a:ext uri="{FF2B5EF4-FFF2-40B4-BE49-F238E27FC236}">
                  <a16:creationId xmlns:a16="http://schemas.microsoft.com/office/drawing/2014/main" id="{F7266D77-725A-4F3B-93DE-67CB130359FF}"/>
                </a:ext>
              </a:extLst>
            </p:cNvPr>
            <p:cNvSpPr/>
            <p:nvPr userDrawn="1"/>
          </p:nvSpPr>
          <p:spPr>
            <a:xfrm rot="10800000">
              <a:off x="1357200" y="6400800"/>
              <a:ext cx="457200" cy="228600"/>
            </a:xfrm>
            <a:prstGeom prst="triangle">
              <a:avLst/>
            </a:prstGeom>
            <a:solidFill>
              <a:srgbClr val="3399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29" name="Isosceles Triangle 28">
              <a:extLst>
                <a:ext uri="{FF2B5EF4-FFF2-40B4-BE49-F238E27FC236}">
                  <a16:creationId xmlns:a16="http://schemas.microsoft.com/office/drawing/2014/main" id="{1851AC63-6540-497C-8FE8-7706FF16F12D}"/>
                </a:ext>
              </a:extLst>
            </p:cNvPr>
            <p:cNvSpPr/>
            <p:nvPr userDrawn="1"/>
          </p:nvSpPr>
          <p:spPr>
            <a:xfrm rot="10800000">
              <a:off x="1814400" y="6400800"/>
              <a:ext cx="457200" cy="228600"/>
            </a:xfrm>
            <a:prstGeom prst="triangle">
              <a:avLst/>
            </a:prstGeom>
            <a:solidFill>
              <a:srgbClr val="2F55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30" name="Isosceles Triangle 29">
              <a:extLst>
                <a:ext uri="{FF2B5EF4-FFF2-40B4-BE49-F238E27FC236}">
                  <a16:creationId xmlns:a16="http://schemas.microsoft.com/office/drawing/2014/main" id="{C5955107-1B55-490B-B9CF-8A8F245F25D3}"/>
                </a:ext>
              </a:extLst>
            </p:cNvPr>
            <p:cNvSpPr/>
            <p:nvPr userDrawn="1"/>
          </p:nvSpPr>
          <p:spPr>
            <a:xfrm rot="10800000">
              <a:off x="2271600" y="6400800"/>
              <a:ext cx="457200" cy="228600"/>
            </a:xfrm>
            <a:prstGeom prst="triangle">
              <a:avLst/>
            </a:prstGeom>
            <a:solidFill>
              <a:srgbClr val="66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31" name="Isosceles Triangle 30">
              <a:extLst>
                <a:ext uri="{FF2B5EF4-FFF2-40B4-BE49-F238E27FC236}">
                  <a16:creationId xmlns:a16="http://schemas.microsoft.com/office/drawing/2014/main" id="{52283D92-722C-4444-9849-C994B054FE01}"/>
                </a:ext>
              </a:extLst>
            </p:cNvPr>
            <p:cNvSpPr/>
            <p:nvPr userDrawn="1"/>
          </p:nvSpPr>
          <p:spPr>
            <a:xfrm rot="10800000">
              <a:off x="2728800" y="6400800"/>
              <a:ext cx="457200" cy="228600"/>
            </a:xfrm>
            <a:prstGeom prst="triangle">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34" name="Isosceles Triangle 33">
              <a:extLst>
                <a:ext uri="{FF2B5EF4-FFF2-40B4-BE49-F238E27FC236}">
                  <a16:creationId xmlns:a16="http://schemas.microsoft.com/office/drawing/2014/main" id="{99953482-E439-4229-976F-18BDD2BE8A7C}"/>
                </a:ext>
              </a:extLst>
            </p:cNvPr>
            <p:cNvSpPr/>
            <p:nvPr userDrawn="1"/>
          </p:nvSpPr>
          <p:spPr>
            <a:xfrm rot="10800000">
              <a:off x="3186000" y="6400800"/>
              <a:ext cx="457200" cy="228600"/>
            </a:xfrm>
            <a:prstGeom prst="triangle">
              <a:avLst/>
            </a:prstGeom>
            <a:solidFill>
              <a:srgbClr val="99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35" name="Isosceles Triangle 34">
              <a:extLst>
                <a:ext uri="{FF2B5EF4-FFF2-40B4-BE49-F238E27FC236}">
                  <a16:creationId xmlns:a16="http://schemas.microsoft.com/office/drawing/2014/main" id="{BFCD6BBF-F769-4152-BDC7-BD0099F6DD09}"/>
                </a:ext>
              </a:extLst>
            </p:cNvPr>
            <p:cNvSpPr/>
            <p:nvPr userDrawn="1"/>
          </p:nvSpPr>
          <p:spPr>
            <a:xfrm rot="10800000">
              <a:off x="3643200" y="6400800"/>
              <a:ext cx="457200" cy="228600"/>
            </a:xfrm>
            <a:prstGeom prst="triangle">
              <a:avLst/>
            </a:prstGeom>
            <a:solidFill>
              <a:srgbClr val="FF5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36" name="Isosceles Triangle 35">
              <a:extLst>
                <a:ext uri="{FF2B5EF4-FFF2-40B4-BE49-F238E27FC236}">
                  <a16:creationId xmlns:a16="http://schemas.microsoft.com/office/drawing/2014/main" id="{9BC7872D-1E00-499A-9890-98A7E076B87E}"/>
                </a:ext>
              </a:extLst>
            </p:cNvPr>
            <p:cNvSpPr/>
            <p:nvPr userDrawn="1"/>
          </p:nvSpPr>
          <p:spPr>
            <a:xfrm rot="10800000">
              <a:off x="4100400" y="6400800"/>
              <a:ext cx="457200" cy="228600"/>
            </a:xfrm>
            <a:prstGeom prst="triangle">
              <a:avLst/>
            </a:prstGeom>
            <a:solidFill>
              <a:srgbClr val="00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37" name="Isosceles Triangle 36">
              <a:extLst>
                <a:ext uri="{FF2B5EF4-FFF2-40B4-BE49-F238E27FC236}">
                  <a16:creationId xmlns:a16="http://schemas.microsoft.com/office/drawing/2014/main" id="{4AEBE659-7D80-4A11-B19A-77326E77DF3E}"/>
                </a:ext>
              </a:extLst>
            </p:cNvPr>
            <p:cNvSpPr/>
            <p:nvPr userDrawn="1"/>
          </p:nvSpPr>
          <p:spPr>
            <a:xfrm rot="10800000">
              <a:off x="4557600" y="6400800"/>
              <a:ext cx="457200" cy="228600"/>
            </a:xfrm>
            <a:prstGeom prst="triangle">
              <a:avLst/>
            </a:prstGeom>
            <a:solidFill>
              <a:srgbClr val="33CC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grpSp>
      <p:sp>
        <p:nvSpPr>
          <p:cNvPr id="38" name="Footer Placeholder 4">
            <a:extLst>
              <a:ext uri="{FF2B5EF4-FFF2-40B4-BE49-F238E27FC236}">
                <a16:creationId xmlns:a16="http://schemas.microsoft.com/office/drawing/2014/main" id="{F0D4B25B-E786-4914-9AD1-2E25E713B254}"/>
              </a:ext>
            </a:extLst>
          </p:cNvPr>
          <p:cNvSpPr txBox="1">
            <a:spLocks/>
          </p:cNvSpPr>
          <p:nvPr userDrawn="1"/>
        </p:nvSpPr>
        <p:spPr>
          <a:xfrm>
            <a:off x="11257661" y="6400800"/>
            <a:ext cx="925204" cy="457200"/>
          </a:xfrm>
          <a:prstGeom prst="rect">
            <a:avLst/>
          </a:prstGeom>
        </p:spPr>
        <p:txBody>
          <a:bodyPr vert="horz" lIns="91440" tIns="45720" rIns="91440" bIns="45720" rtlCol="0" anchor="ctr"/>
          <a:lstStyle>
            <a:defPPr>
              <a:defRPr lang="en-US"/>
            </a:defPPr>
            <a:lvl1pPr marL="0" algn="ctr" defTabSz="457200" rtl="0" eaLnBrk="1" latinLnBrk="0" hangingPunct="1">
              <a:defRPr sz="1200" i="1" kern="1200">
                <a:solidFill>
                  <a:schemeClr val="accent1">
                    <a:lumMod val="60000"/>
                    <a:lumOff val="4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79654572-2562-4956-9F82-9EB9D35E567D}" type="slidenum">
              <a:rPr lang="en-US" sz="1200" smtClean="0"/>
              <a:t>‹#›</a:t>
            </a:fld>
            <a:endParaRPr lang="en-US" sz="1200" dirty="0"/>
          </a:p>
        </p:txBody>
      </p:sp>
      <p:pic>
        <p:nvPicPr>
          <p:cNvPr id="4" name="Picture 3">
            <a:extLst>
              <a:ext uri="{FF2B5EF4-FFF2-40B4-BE49-F238E27FC236}">
                <a16:creationId xmlns:a16="http://schemas.microsoft.com/office/drawing/2014/main" id="{98B107FC-2D58-4FE5-BFCC-3C04739F528B}"/>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575243" y="44395"/>
            <a:ext cx="500451" cy="360000"/>
          </a:xfrm>
          <a:prstGeom prst="rect">
            <a:avLst/>
          </a:prstGeom>
        </p:spPr>
      </p:pic>
      <p:pic>
        <p:nvPicPr>
          <p:cNvPr id="6" name="Picture 5">
            <a:extLst>
              <a:ext uri="{FF2B5EF4-FFF2-40B4-BE49-F238E27FC236}">
                <a16:creationId xmlns:a16="http://schemas.microsoft.com/office/drawing/2014/main" id="{E4636414-B25E-46DE-8BA4-7750EDEC2AF6}"/>
              </a:ext>
            </a:extLst>
          </p:cNvPr>
          <p:cNvPicPr>
            <a:picLocks noChangeAspect="1"/>
          </p:cNvPicPr>
          <p:nvPr userDrawn="1"/>
        </p:nvPicPr>
        <p:blipFill rotWithShape="1">
          <a:blip r:embed="rId4">
            <a:extLst>
              <a:ext uri="{28A0092B-C50C-407E-A947-70E740481C1C}">
                <a14:useLocalDpi xmlns:a14="http://schemas.microsoft.com/office/drawing/2010/main" val="0"/>
              </a:ext>
            </a:extLst>
          </a:blip>
          <a:srcRect r="24135"/>
          <a:stretch/>
        </p:blipFill>
        <p:spPr>
          <a:xfrm>
            <a:off x="4715750" y="48600"/>
            <a:ext cx="1788313" cy="360000"/>
          </a:xfrm>
          <a:prstGeom prst="rect">
            <a:avLst/>
          </a:prstGeom>
        </p:spPr>
      </p:pic>
      <p:pic>
        <p:nvPicPr>
          <p:cNvPr id="8" name="Picture 7">
            <a:extLst>
              <a:ext uri="{FF2B5EF4-FFF2-40B4-BE49-F238E27FC236}">
                <a16:creationId xmlns:a16="http://schemas.microsoft.com/office/drawing/2014/main" id="{7871A89C-CFAF-41F8-A271-9B1BA3D796EC}"/>
              </a:ext>
            </a:extLst>
          </p:cNvPr>
          <p:cNvPicPr>
            <a:picLocks noChangeAspect="1"/>
          </p:cNvPicPr>
          <p:nvPr userDrawn="1"/>
        </p:nvPicPr>
        <p:blipFill>
          <a:blip r:embed="rId5"/>
          <a:stretch>
            <a:fillRect/>
          </a:stretch>
        </p:blipFill>
        <p:spPr>
          <a:xfrm>
            <a:off x="1584231" y="64800"/>
            <a:ext cx="1060339" cy="360000"/>
          </a:xfrm>
          <a:prstGeom prst="rect">
            <a:avLst/>
          </a:prstGeom>
        </p:spPr>
      </p:pic>
    </p:spTree>
    <p:extLst>
      <p:ext uri="{BB962C8B-B14F-4D97-AF65-F5344CB8AC3E}">
        <p14:creationId xmlns:p14="http://schemas.microsoft.com/office/powerpoint/2010/main" val="27812337"/>
      </p:ext>
    </p:extLst>
  </p:cSld>
  <p:clrMap bg1="lt1" tx1="dk1" bg2="lt2" tx2="dk2" accent1="accent1" accent2="accent2" accent3="accent3" accent4="accent4" accent5="accent5" accent6="accent6" hlink="hlink" folHlink="folHlink"/>
  <p:sldLayoutIdLst>
    <p:sldLayoutId id="2147483685"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5/26/2021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grpSp>
        <p:nvGrpSpPr>
          <p:cNvPr id="7" name="Group 6">
            <a:extLst>
              <a:ext uri="{FF2B5EF4-FFF2-40B4-BE49-F238E27FC236}">
                <a16:creationId xmlns:a16="http://schemas.microsoft.com/office/drawing/2014/main" id="{059BBCE6-02C6-4CC8-B37B-AD1063264B91}"/>
              </a:ext>
            </a:extLst>
          </p:cNvPr>
          <p:cNvGrpSpPr/>
          <p:nvPr userDrawn="1"/>
        </p:nvGrpSpPr>
        <p:grpSpPr>
          <a:xfrm>
            <a:off x="1" y="1"/>
            <a:ext cx="12193057" cy="6858001"/>
            <a:chOff x="0" y="0"/>
            <a:chExt cx="9144793" cy="6858001"/>
          </a:xfrm>
        </p:grpSpPr>
        <p:sp>
          <p:nvSpPr>
            <p:cNvPr id="8" name="Rectangle 7">
              <a:extLst>
                <a:ext uri="{FF2B5EF4-FFF2-40B4-BE49-F238E27FC236}">
                  <a16:creationId xmlns:a16="http://schemas.microsoft.com/office/drawing/2014/main" id="{D760E74F-2660-4EC7-BDE6-58DEC5F9A544}"/>
                </a:ext>
              </a:extLst>
            </p:cNvPr>
            <p:cNvSpPr/>
            <p:nvPr userDrawn="1"/>
          </p:nvSpPr>
          <p:spPr>
            <a:xfrm>
              <a:off x="0" y="0"/>
              <a:ext cx="9144000" cy="4038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412599A9-16B8-4BDB-8BEB-AF7D3178D713}"/>
                </a:ext>
              </a:extLst>
            </p:cNvPr>
            <p:cNvPicPr>
              <a:picLocks/>
            </p:cNvPicPr>
            <p:nvPr userDrawn="1"/>
          </p:nvPicPr>
          <p:blipFill>
            <a:blip r:embed="rId14"/>
            <a:stretch>
              <a:fillRect/>
            </a:stretch>
          </p:blipFill>
          <p:spPr>
            <a:xfrm>
              <a:off x="0" y="12090"/>
              <a:ext cx="9144793" cy="6829880"/>
            </a:xfrm>
            <a:prstGeom prst="rect">
              <a:avLst/>
            </a:prstGeom>
            <a:solidFill>
              <a:schemeClr val="accent1">
                <a:lumMod val="75000"/>
                <a:alpha val="0"/>
              </a:schemeClr>
            </a:solidFill>
          </p:spPr>
        </p:pic>
        <p:sp>
          <p:nvSpPr>
            <p:cNvPr id="10" name="Rectangle 9">
              <a:extLst>
                <a:ext uri="{FF2B5EF4-FFF2-40B4-BE49-F238E27FC236}">
                  <a16:creationId xmlns:a16="http://schemas.microsoft.com/office/drawing/2014/main" id="{DEF406BD-9C10-412E-B4A9-8B0FA79473CD}"/>
                </a:ext>
              </a:extLst>
            </p:cNvPr>
            <p:cNvSpPr/>
            <p:nvPr userDrawn="1"/>
          </p:nvSpPr>
          <p:spPr>
            <a:xfrm>
              <a:off x="0" y="6400802"/>
              <a:ext cx="9144000" cy="457199"/>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Isosceles Triangle 10">
              <a:extLst>
                <a:ext uri="{FF2B5EF4-FFF2-40B4-BE49-F238E27FC236}">
                  <a16:creationId xmlns:a16="http://schemas.microsoft.com/office/drawing/2014/main" id="{575F1F90-D5E1-4312-9077-8B1135CF811B}"/>
                </a:ext>
              </a:extLst>
            </p:cNvPr>
            <p:cNvSpPr/>
            <p:nvPr userDrawn="1"/>
          </p:nvSpPr>
          <p:spPr>
            <a:xfrm rot="10800000">
              <a:off x="900000" y="6400800"/>
              <a:ext cx="457200" cy="22860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pic>
        <p:nvPicPr>
          <p:cNvPr id="12" name="Picture 11">
            <a:extLst>
              <a:ext uri="{FF2B5EF4-FFF2-40B4-BE49-F238E27FC236}">
                <a16:creationId xmlns:a16="http://schemas.microsoft.com/office/drawing/2014/main" id="{32FF63AD-C736-41CC-A48F-C92142C2481C}"/>
              </a:ext>
            </a:extLst>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9293631" y="4315863"/>
            <a:ext cx="2502251" cy="1800000"/>
          </a:xfrm>
          <a:prstGeom prst="rect">
            <a:avLst/>
          </a:prstGeom>
        </p:spPr>
      </p:pic>
      <p:pic>
        <p:nvPicPr>
          <p:cNvPr id="13" name="Picture 12">
            <a:extLst>
              <a:ext uri="{FF2B5EF4-FFF2-40B4-BE49-F238E27FC236}">
                <a16:creationId xmlns:a16="http://schemas.microsoft.com/office/drawing/2014/main" id="{A7080ABA-B904-499C-AF06-2983989CCA7A}"/>
              </a:ext>
            </a:extLst>
          </p:cNvPr>
          <p:cNvPicPr>
            <a:picLocks noChangeAspect="1"/>
          </p:cNvPicPr>
          <p:nvPr userDrawn="1"/>
        </p:nvPicPr>
        <p:blipFill rotWithShape="1">
          <a:blip r:embed="rId16">
            <a:extLst>
              <a:ext uri="{28A0092B-C50C-407E-A947-70E740481C1C}">
                <a14:useLocalDpi xmlns:a14="http://schemas.microsoft.com/office/drawing/2010/main" val="0"/>
              </a:ext>
            </a:extLst>
          </a:blip>
          <a:srcRect r="24611"/>
          <a:stretch/>
        </p:blipFill>
        <p:spPr>
          <a:xfrm>
            <a:off x="0" y="4675863"/>
            <a:ext cx="5331229" cy="1080000"/>
          </a:xfrm>
          <a:prstGeom prst="rect">
            <a:avLst/>
          </a:prstGeom>
        </p:spPr>
      </p:pic>
      <p:pic>
        <p:nvPicPr>
          <p:cNvPr id="14" name="Picture 13">
            <a:extLst>
              <a:ext uri="{FF2B5EF4-FFF2-40B4-BE49-F238E27FC236}">
                <a16:creationId xmlns:a16="http://schemas.microsoft.com/office/drawing/2014/main" id="{CF85D04B-8AEC-41B4-A545-B500C338B6A7}"/>
              </a:ext>
            </a:extLst>
          </p:cNvPr>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3446000" y="1119300"/>
            <a:ext cx="5300000" cy="1800000"/>
          </a:xfrm>
          <a:prstGeom prst="rect">
            <a:avLst/>
          </a:prstGeom>
        </p:spPr>
      </p:pic>
    </p:spTree>
    <p:extLst>
      <p:ext uri="{BB962C8B-B14F-4D97-AF65-F5344CB8AC3E}">
        <p14:creationId xmlns:p14="http://schemas.microsoft.com/office/powerpoint/2010/main" val="1962049370"/>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5/26/2021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grpSp>
        <p:nvGrpSpPr>
          <p:cNvPr id="7" name="Group 6">
            <a:extLst>
              <a:ext uri="{FF2B5EF4-FFF2-40B4-BE49-F238E27FC236}">
                <a16:creationId xmlns:a16="http://schemas.microsoft.com/office/drawing/2014/main" id="{6D9278FA-6CAE-4942-9289-ECEC434C10EF}"/>
              </a:ext>
            </a:extLst>
          </p:cNvPr>
          <p:cNvGrpSpPr/>
          <p:nvPr userDrawn="1"/>
        </p:nvGrpSpPr>
        <p:grpSpPr>
          <a:xfrm>
            <a:off x="1" y="1"/>
            <a:ext cx="12193057" cy="6858001"/>
            <a:chOff x="0" y="0"/>
            <a:chExt cx="9144793" cy="6858001"/>
          </a:xfrm>
        </p:grpSpPr>
        <p:pic>
          <p:nvPicPr>
            <p:cNvPr id="8" name="Picture 7">
              <a:extLst>
                <a:ext uri="{FF2B5EF4-FFF2-40B4-BE49-F238E27FC236}">
                  <a16:creationId xmlns:a16="http://schemas.microsoft.com/office/drawing/2014/main" id="{CEA988D0-B8BC-4CC3-8F6F-D2A598CD03C5}"/>
                </a:ext>
              </a:extLst>
            </p:cNvPr>
            <p:cNvPicPr>
              <a:picLocks noChangeAspect="1"/>
            </p:cNvPicPr>
            <p:nvPr userDrawn="1"/>
          </p:nvPicPr>
          <p:blipFill>
            <a:blip r:embed="rId14">
              <a:extLst>
                <a:ext uri="{BEBA8EAE-BF5A-486C-A8C5-ECC9F3942E4B}">
                  <a14:imgProps xmlns:a14="http://schemas.microsoft.com/office/drawing/2010/main">
                    <a14:imgLayer r:embed="rId15">
                      <a14:imgEffect>
                        <a14:artisticPaintStrokes/>
                      </a14:imgEffect>
                    </a14:imgLayer>
                  </a14:imgProps>
                </a:ext>
              </a:extLst>
            </a:blip>
            <a:stretch>
              <a:fillRect/>
            </a:stretch>
          </p:blipFill>
          <p:spPr>
            <a:xfrm>
              <a:off x="0" y="1696078"/>
              <a:ext cx="9144793" cy="4787299"/>
            </a:xfrm>
            <a:prstGeom prst="rect">
              <a:avLst/>
            </a:prstGeom>
            <a:solidFill>
              <a:srgbClr val="CCFFFF">
                <a:alpha val="1000"/>
              </a:srgbClr>
            </a:solidFill>
          </p:spPr>
        </p:pic>
        <p:sp>
          <p:nvSpPr>
            <p:cNvPr id="9" name="Rectangle 8">
              <a:extLst>
                <a:ext uri="{FF2B5EF4-FFF2-40B4-BE49-F238E27FC236}">
                  <a16:creationId xmlns:a16="http://schemas.microsoft.com/office/drawing/2014/main" id="{6AF153FE-9F12-40BB-96C2-9F875C5D3CF4}"/>
                </a:ext>
              </a:extLst>
            </p:cNvPr>
            <p:cNvSpPr/>
            <p:nvPr userDrawn="1"/>
          </p:nvSpPr>
          <p:spPr>
            <a:xfrm>
              <a:off x="0" y="0"/>
              <a:ext cx="9144000" cy="1800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0" name="Rectangle 9">
              <a:extLst>
                <a:ext uri="{FF2B5EF4-FFF2-40B4-BE49-F238E27FC236}">
                  <a16:creationId xmlns:a16="http://schemas.microsoft.com/office/drawing/2014/main" id="{064C1006-4CE4-4A14-ABD5-C56A6FB7BF30}"/>
                </a:ext>
              </a:extLst>
            </p:cNvPr>
            <p:cNvSpPr/>
            <p:nvPr userDrawn="1"/>
          </p:nvSpPr>
          <p:spPr>
            <a:xfrm>
              <a:off x="0" y="6400802"/>
              <a:ext cx="9144000" cy="457199"/>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1" name="Isosceles Triangle 10">
              <a:extLst>
                <a:ext uri="{FF2B5EF4-FFF2-40B4-BE49-F238E27FC236}">
                  <a16:creationId xmlns:a16="http://schemas.microsoft.com/office/drawing/2014/main" id="{E97778E1-BA30-426A-BD46-AB91EF1A7BEB}"/>
                </a:ext>
              </a:extLst>
            </p:cNvPr>
            <p:cNvSpPr/>
            <p:nvPr userDrawn="1"/>
          </p:nvSpPr>
          <p:spPr>
            <a:xfrm rot="10800000">
              <a:off x="900000" y="6400800"/>
              <a:ext cx="457200" cy="22860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2" name="Isosceles Triangle 11">
              <a:extLst>
                <a:ext uri="{FF2B5EF4-FFF2-40B4-BE49-F238E27FC236}">
                  <a16:creationId xmlns:a16="http://schemas.microsoft.com/office/drawing/2014/main" id="{805CDA2B-6685-4DB7-B2AC-A82D7B814807}"/>
                </a:ext>
              </a:extLst>
            </p:cNvPr>
            <p:cNvSpPr/>
            <p:nvPr userDrawn="1"/>
          </p:nvSpPr>
          <p:spPr>
            <a:xfrm rot="10800000">
              <a:off x="1357200" y="6400800"/>
              <a:ext cx="457200" cy="228600"/>
            </a:xfrm>
            <a:prstGeom prst="triangle">
              <a:avLst/>
            </a:prstGeom>
            <a:solidFill>
              <a:srgbClr val="3399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3" name="Isosceles Triangle 12">
              <a:extLst>
                <a:ext uri="{FF2B5EF4-FFF2-40B4-BE49-F238E27FC236}">
                  <a16:creationId xmlns:a16="http://schemas.microsoft.com/office/drawing/2014/main" id="{73CBE696-BFFD-4E15-BBF6-49F7C4C44FE5}"/>
                </a:ext>
              </a:extLst>
            </p:cNvPr>
            <p:cNvSpPr/>
            <p:nvPr userDrawn="1"/>
          </p:nvSpPr>
          <p:spPr>
            <a:xfrm rot="10800000">
              <a:off x="1814400" y="6400800"/>
              <a:ext cx="457200" cy="228600"/>
            </a:xfrm>
            <a:prstGeom prst="triangle">
              <a:avLst/>
            </a:prstGeom>
            <a:solidFill>
              <a:srgbClr val="2F55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4" name="Isosceles Triangle 13">
              <a:extLst>
                <a:ext uri="{FF2B5EF4-FFF2-40B4-BE49-F238E27FC236}">
                  <a16:creationId xmlns:a16="http://schemas.microsoft.com/office/drawing/2014/main" id="{7ACD2643-4B46-4A77-BB12-266A69EBF3F9}"/>
                </a:ext>
              </a:extLst>
            </p:cNvPr>
            <p:cNvSpPr/>
            <p:nvPr userDrawn="1"/>
          </p:nvSpPr>
          <p:spPr>
            <a:xfrm rot="10800000">
              <a:off x="2271600" y="6400800"/>
              <a:ext cx="457200" cy="228600"/>
            </a:xfrm>
            <a:prstGeom prst="triangle">
              <a:avLst/>
            </a:prstGeom>
            <a:solidFill>
              <a:srgbClr val="66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5" name="Isosceles Triangle 14">
              <a:extLst>
                <a:ext uri="{FF2B5EF4-FFF2-40B4-BE49-F238E27FC236}">
                  <a16:creationId xmlns:a16="http://schemas.microsoft.com/office/drawing/2014/main" id="{10DD2840-9E12-46DB-935D-63BDCDF3AA5C}"/>
                </a:ext>
              </a:extLst>
            </p:cNvPr>
            <p:cNvSpPr/>
            <p:nvPr userDrawn="1"/>
          </p:nvSpPr>
          <p:spPr>
            <a:xfrm rot="10800000">
              <a:off x="2728800" y="6400800"/>
              <a:ext cx="457200" cy="228600"/>
            </a:xfrm>
            <a:prstGeom prst="triangle">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6" name="Isosceles Triangle 15">
              <a:extLst>
                <a:ext uri="{FF2B5EF4-FFF2-40B4-BE49-F238E27FC236}">
                  <a16:creationId xmlns:a16="http://schemas.microsoft.com/office/drawing/2014/main" id="{8EB59C60-E883-4D14-8F40-8FFB281B3BA4}"/>
                </a:ext>
              </a:extLst>
            </p:cNvPr>
            <p:cNvSpPr/>
            <p:nvPr userDrawn="1"/>
          </p:nvSpPr>
          <p:spPr>
            <a:xfrm rot="10800000">
              <a:off x="3186000" y="6400800"/>
              <a:ext cx="457200" cy="228600"/>
            </a:xfrm>
            <a:prstGeom prst="triangle">
              <a:avLst/>
            </a:prstGeom>
            <a:solidFill>
              <a:srgbClr val="99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7" name="Isosceles Triangle 16">
              <a:extLst>
                <a:ext uri="{FF2B5EF4-FFF2-40B4-BE49-F238E27FC236}">
                  <a16:creationId xmlns:a16="http://schemas.microsoft.com/office/drawing/2014/main" id="{46F29625-6885-4DB8-B783-B3404B1B8017}"/>
                </a:ext>
              </a:extLst>
            </p:cNvPr>
            <p:cNvSpPr/>
            <p:nvPr userDrawn="1"/>
          </p:nvSpPr>
          <p:spPr>
            <a:xfrm rot="10800000">
              <a:off x="3643200" y="6400800"/>
              <a:ext cx="457200" cy="228600"/>
            </a:xfrm>
            <a:prstGeom prst="triangle">
              <a:avLst/>
            </a:prstGeom>
            <a:solidFill>
              <a:srgbClr val="FF5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8" name="Isosceles Triangle 17">
              <a:extLst>
                <a:ext uri="{FF2B5EF4-FFF2-40B4-BE49-F238E27FC236}">
                  <a16:creationId xmlns:a16="http://schemas.microsoft.com/office/drawing/2014/main" id="{77DEFC82-C3EA-4EAF-AA3A-087CA2506F6C}"/>
                </a:ext>
              </a:extLst>
            </p:cNvPr>
            <p:cNvSpPr/>
            <p:nvPr userDrawn="1"/>
          </p:nvSpPr>
          <p:spPr>
            <a:xfrm rot="10800000">
              <a:off x="4100400" y="6400800"/>
              <a:ext cx="457200" cy="228600"/>
            </a:xfrm>
            <a:prstGeom prst="triangle">
              <a:avLst/>
            </a:prstGeom>
            <a:solidFill>
              <a:srgbClr val="00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9" name="Isosceles Triangle 18">
              <a:extLst>
                <a:ext uri="{FF2B5EF4-FFF2-40B4-BE49-F238E27FC236}">
                  <a16:creationId xmlns:a16="http://schemas.microsoft.com/office/drawing/2014/main" id="{40008464-5272-48F9-952F-56B97E2E1439}"/>
                </a:ext>
              </a:extLst>
            </p:cNvPr>
            <p:cNvSpPr/>
            <p:nvPr userDrawn="1"/>
          </p:nvSpPr>
          <p:spPr>
            <a:xfrm rot="10800000">
              <a:off x="4557600" y="6400800"/>
              <a:ext cx="457200" cy="228600"/>
            </a:xfrm>
            <a:prstGeom prst="triangle">
              <a:avLst/>
            </a:prstGeom>
            <a:solidFill>
              <a:srgbClr val="33CC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grpSp>
      <p:sp>
        <p:nvSpPr>
          <p:cNvPr id="20" name="Footer Placeholder 4">
            <a:extLst>
              <a:ext uri="{FF2B5EF4-FFF2-40B4-BE49-F238E27FC236}">
                <a16:creationId xmlns:a16="http://schemas.microsoft.com/office/drawing/2014/main" id="{0821B56A-E2BA-47D0-AFB7-B5DED49B0DAD}"/>
              </a:ext>
            </a:extLst>
          </p:cNvPr>
          <p:cNvSpPr txBox="1">
            <a:spLocks/>
          </p:cNvSpPr>
          <p:nvPr userDrawn="1"/>
        </p:nvSpPr>
        <p:spPr>
          <a:xfrm>
            <a:off x="11257661" y="6400800"/>
            <a:ext cx="925204" cy="457200"/>
          </a:xfrm>
          <a:prstGeom prst="rect">
            <a:avLst/>
          </a:prstGeom>
        </p:spPr>
        <p:txBody>
          <a:bodyPr vert="horz" lIns="91440" tIns="45720" rIns="91440" bIns="45720" rtlCol="0" anchor="ctr"/>
          <a:lstStyle>
            <a:defPPr>
              <a:defRPr lang="en-US"/>
            </a:defPPr>
            <a:lvl1pPr marL="0" algn="ctr" defTabSz="457200" rtl="0" eaLnBrk="1" latinLnBrk="0" hangingPunct="1">
              <a:defRPr sz="1200" i="1" kern="1200">
                <a:solidFill>
                  <a:schemeClr val="accent1">
                    <a:lumMod val="60000"/>
                    <a:lumOff val="4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B1210698-1C0A-492F-87A2-906FDB0D65E4}" type="slidenum">
              <a:rPr lang="en-US" sz="1200" smtClean="0"/>
              <a:t>‹#›</a:t>
            </a:fld>
            <a:endParaRPr lang="en-US" sz="1200" dirty="0"/>
          </a:p>
        </p:txBody>
      </p:sp>
      <p:pic>
        <p:nvPicPr>
          <p:cNvPr id="21" name="Picture 20">
            <a:extLst>
              <a:ext uri="{FF2B5EF4-FFF2-40B4-BE49-F238E27FC236}">
                <a16:creationId xmlns:a16="http://schemas.microsoft.com/office/drawing/2014/main" id="{32FA8229-82C4-455E-ACEF-8AD312223B40}"/>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298627" y="360000"/>
            <a:ext cx="3180000" cy="1080000"/>
          </a:xfrm>
          <a:prstGeom prst="rect">
            <a:avLst/>
          </a:prstGeom>
        </p:spPr>
      </p:pic>
      <p:pic>
        <p:nvPicPr>
          <p:cNvPr id="22" name="Picture 21">
            <a:extLst>
              <a:ext uri="{FF2B5EF4-FFF2-40B4-BE49-F238E27FC236}">
                <a16:creationId xmlns:a16="http://schemas.microsoft.com/office/drawing/2014/main" id="{C3E9E470-D941-4983-86F6-B61E060EEAB2}"/>
              </a:ext>
            </a:extLst>
          </p:cNvPr>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9718461" y="128039"/>
            <a:ext cx="2001800" cy="1440000"/>
          </a:xfrm>
          <a:prstGeom prst="rect">
            <a:avLst/>
          </a:prstGeom>
        </p:spPr>
      </p:pic>
      <p:pic>
        <p:nvPicPr>
          <p:cNvPr id="23" name="Picture 22">
            <a:extLst>
              <a:ext uri="{FF2B5EF4-FFF2-40B4-BE49-F238E27FC236}">
                <a16:creationId xmlns:a16="http://schemas.microsoft.com/office/drawing/2014/main" id="{8ABEEAE3-9388-4956-9EEA-689E432D9165}"/>
              </a:ext>
            </a:extLst>
          </p:cNvPr>
          <p:cNvPicPr>
            <a:picLocks noChangeAspect="1"/>
          </p:cNvPicPr>
          <p:nvPr userDrawn="1"/>
        </p:nvPicPr>
        <p:blipFill rotWithShape="1">
          <a:blip r:embed="rId18">
            <a:extLst>
              <a:ext uri="{28A0092B-C50C-407E-A947-70E740481C1C}">
                <a14:useLocalDpi xmlns:a14="http://schemas.microsoft.com/office/drawing/2010/main" val="0"/>
              </a:ext>
            </a:extLst>
          </a:blip>
          <a:srcRect r="25015"/>
          <a:stretch/>
        </p:blipFill>
        <p:spPr>
          <a:xfrm>
            <a:off x="4059369" y="418988"/>
            <a:ext cx="4723476" cy="962025"/>
          </a:xfrm>
          <a:prstGeom prst="rect">
            <a:avLst/>
          </a:prstGeom>
        </p:spPr>
      </p:pic>
    </p:spTree>
    <p:extLst>
      <p:ext uri="{BB962C8B-B14F-4D97-AF65-F5344CB8AC3E}">
        <p14:creationId xmlns:p14="http://schemas.microsoft.com/office/powerpoint/2010/main" val="1860688805"/>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5/26/2021</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grpSp>
        <p:nvGrpSpPr>
          <p:cNvPr id="7" name="Group 6">
            <a:extLst>
              <a:ext uri="{FF2B5EF4-FFF2-40B4-BE49-F238E27FC236}">
                <a16:creationId xmlns:a16="http://schemas.microsoft.com/office/drawing/2014/main" id="{EAB5817D-2981-4FEF-8433-415F903484B3}"/>
              </a:ext>
            </a:extLst>
          </p:cNvPr>
          <p:cNvGrpSpPr/>
          <p:nvPr userDrawn="1"/>
        </p:nvGrpSpPr>
        <p:grpSpPr>
          <a:xfrm>
            <a:off x="0" y="1"/>
            <a:ext cx="12192000" cy="6858001"/>
            <a:chOff x="0" y="0"/>
            <a:chExt cx="9144000" cy="6858001"/>
          </a:xfrm>
        </p:grpSpPr>
        <p:sp>
          <p:nvSpPr>
            <p:cNvPr id="8" name="Rectangle 7">
              <a:extLst>
                <a:ext uri="{FF2B5EF4-FFF2-40B4-BE49-F238E27FC236}">
                  <a16:creationId xmlns:a16="http://schemas.microsoft.com/office/drawing/2014/main" id="{3E92622B-9688-4808-8699-D204BCE11D07}"/>
                </a:ext>
              </a:extLst>
            </p:cNvPr>
            <p:cNvSpPr/>
            <p:nvPr userDrawn="1"/>
          </p:nvSpPr>
          <p:spPr>
            <a:xfrm>
              <a:off x="0" y="457200"/>
              <a:ext cx="9133200" cy="5976000"/>
            </a:xfrm>
            <a:prstGeom prst="rect">
              <a:avLst/>
            </a:prstGeom>
            <a:gradFill flip="none" rotWithShape="0">
              <a:gsLst>
                <a:gs pos="0">
                  <a:schemeClr val="accent5">
                    <a:alpha val="0"/>
                    <a:lumMod val="0"/>
                    <a:lumOff val="100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Rectangle 8">
              <a:extLst>
                <a:ext uri="{FF2B5EF4-FFF2-40B4-BE49-F238E27FC236}">
                  <a16:creationId xmlns:a16="http://schemas.microsoft.com/office/drawing/2014/main" id="{95ED2565-E6E6-43C9-AC40-B2BCFF0B6127}"/>
                </a:ext>
              </a:extLst>
            </p:cNvPr>
            <p:cNvSpPr/>
            <p:nvPr userDrawn="1"/>
          </p:nvSpPr>
          <p:spPr>
            <a:xfrm>
              <a:off x="0" y="6400802"/>
              <a:ext cx="9144000" cy="457199"/>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0" name="Rectangle 9">
              <a:extLst>
                <a:ext uri="{FF2B5EF4-FFF2-40B4-BE49-F238E27FC236}">
                  <a16:creationId xmlns:a16="http://schemas.microsoft.com/office/drawing/2014/main" id="{87738E8E-68BA-448E-874A-56FCF4BE0CF7}"/>
                </a:ext>
              </a:extLst>
            </p:cNvPr>
            <p:cNvSpPr/>
            <p:nvPr userDrawn="1"/>
          </p:nvSpPr>
          <p:spPr>
            <a:xfrm>
              <a:off x="0" y="0"/>
              <a:ext cx="9144000"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normAutofit/>
            </a:bodyPr>
            <a:lstStyle/>
            <a:p>
              <a:pPr algn="ctr"/>
              <a:endParaRPr lang="en-US" sz="1800" dirty="0"/>
            </a:p>
          </p:txBody>
        </p:sp>
        <p:sp>
          <p:nvSpPr>
            <p:cNvPr id="11" name="Isosceles Triangle 10">
              <a:extLst>
                <a:ext uri="{FF2B5EF4-FFF2-40B4-BE49-F238E27FC236}">
                  <a16:creationId xmlns:a16="http://schemas.microsoft.com/office/drawing/2014/main" id="{C489A7F6-EED3-40C4-944D-194355BDE003}"/>
                </a:ext>
              </a:extLst>
            </p:cNvPr>
            <p:cNvSpPr/>
            <p:nvPr userDrawn="1"/>
          </p:nvSpPr>
          <p:spPr>
            <a:xfrm rot="10800000">
              <a:off x="900000" y="6400800"/>
              <a:ext cx="457200" cy="22860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2" name="Isosceles Triangle 11">
              <a:extLst>
                <a:ext uri="{FF2B5EF4-FFF2-40B4-BE49-F238E27FC236}">
                  <a16:creationId xmlns:a16="http://schemas.microsoft.com/office/drawing/2014/main" id="{07E471DC-5AA1-4B40-86D4-7870ABAA549F}"/>
                </a:ext>
              </a:extLst>
            </p:cNvPr>
            <p:cNvSpPr/>
            <p:nvPr userDrawn="1"/>
          </p:nvSpPr>
          <p:spPr>
            <a:xfrm rot="10800000">
              <a:off x="1357200" y="6400800"/>
              <a:ext cx="457200" cy="228600"/>
            </a:xfrm>
            <a:prstGeom prst="triangle">
              <a:avLst/>
            </a:prstGeom>
            <a:solidFill>
              <a:srgbClr val="3399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3" name="Isosceles Triangle 12">
              <a:extLst>
                <a:ext uri="{FF2B5EF4-FFF2-40B4-BE49-F238E27FC236}">
                  <a16:creationId xmlns:a16="http://schemas.microsoft.com/office/drawing/2014/main" id="{80D2CA21-CDB8-4308-AADC-9553D8812F29}"/>
                </a:ext>
              </a:extLst>
            </p:cNvPr>
            <p:cNvSpPr/>
            <p:nvPr userDrawn="1"/>
          </p:nvSpPr>
          <p:spPr>
            <a:xfrm rot="10800000">
              <a:off x="1814400" y="6400800"/>
              <a:ext cx="457200" cy="228600"/>
            </a:xfrm>
            <a:prstGeom prst="triangle">
              <a:avLst/>
            </a:prstGeom>
            <a:solidFill>
              <a:srgbClr val="2F55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4" name="Isosceles Triangle 13">
              <a:extLst>
                <a:ext uri="{FF2B5EF4-FFF2-40B4-BE49-F238E27FC236}">
                  <a16:creationId xmlns:a16="http://schemas.microsoft.com/office/drawing/2014/main" id="{FF8A47B9-ECDF-4CC6-8AD0-DF9160D7F402}"/>
                </a:ext>
              </a:extLst>
            </p:cNvPr>
            <p:cNvSpPr/>
            <p:nvPr userDrawn="1"/>
          </p:nvSpPr>
          <p:spPr>
            <a:xfrm rot="10800000">
              <a:off x="2271600" y="6400800"/>
              <a:ext cx="457200" cy="228600"/>
            </a:xfrm>
            <a:prstGeom prst="triangle">
              <a:avLst/>
            </a:prstGeom>
            <a:solidFill>
              <a:srgbClr val="66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5" name="Isosceles Triangle 14">
              <a:extLst>
                <a:ext uri="{FF2B5EF4-FFF2-40B4-BE49-F238E27FC236}">
                  <a16:creationId xmlns:a16="http://schemas.microsoft.com/office/drawing/2014/main" id="{045BDE47-029F-4EE8-AA0B-270773D060D1}"/>
                </a:ext>
              </a:extLst>
            </p:cNvPr>
            <p:cNvSpPr/>
            <p:nvPr userDrawn="1"/>
          </p:nvSpPr>
          <p:spPr>
            <a:xfrm rot="10800000">
              <a:off x="2728800" y="6400800"/>
              <a:ext cx="457200" cy="228600"/>
            </a:xfrm>
            <a:prstGeom prst="triangle">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6" name="Isosceles Triangle 15">
              <a:extLst>
                <a:ext uri="{FF2B5EF4-FFF2-40B4-BE49-F238E27FC236}">
                  <a16:creationId xmlns:a16="http://schemas.microsoft.com/office/drawing/2014/main" id="{2B52E7D3-EA60-460D-BFEE-B6D274E5810F}"/>
                </a:ext>
              </a:extLst>
            </p:cNvPr>
            <p:cNvSpPr/>
            <p:nvPr userDrawn="1"/>
          </p:nvSpPr>
          <p:spPr>
            <a:xfrm rot="10800000">
              <a:off x="3186000" y="6400800"/>
              <a:ext cx="457200" cy="228600"/>
            </a:xfrm>
            <a:prstGeom prst="triangle">
              <a:avLst/>
            </a:prstGeom>
            <a:solidFill>
              <a:srgbClr val="9966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7" name="Isosceles Triangle 16">
              <a:extLst>
                <a:ext uri="{FF2B5EF4-FFF2-40B4-BE49-F238E27FC236}">
                  <a16:creationId xmlns:a16="http://schemas.microsoft.com/office/drawing/2014/main" id="{A4A21AEC-DED9-4B46-9E65-4CF6859F19D9}"/>
                </a:ext>
              </a:extLst>
            </p:cNvPr>
            <p:cNvSpPr/>
            <p:nvPr userDrawn="1"/>
          </p:nvSpPr>
          <p:spPr>
            <a:xfrm rot="10800000">
              <a:off x="3643200" y="6400800"/>
              <a:ext cx="457200" cy="228600"/>
            </a:xfrm>
            <a:prstGeom prst="triangle">
              <a:avLst/>
            </a:prstGeom>
            <a:solidFill>
              <a:srgbClr val="FF5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8" name="Isosceles Triangle 17">
              <a:extLst>
                <a:ext uri="{FF2B5EF4-FFF2-40B4-BE49-F238E27FC236}">
                  <a16:creationId xmlns:a16="http://schemas.microsoft.com/office/drawing/2014/main" id="{1028B691-42C7-4CBA-8085-2273838E4A6E}"/>
                </a:ext>
              </a:extLst>
            </p:cNvPr>
            <p:cNvSpPr/>
            <p:nvPr userDrawn="1"/>
          </p:nvSpPr>
          <p:spPr>
            <a:xfrm rot="10800000">
              <a:off x="4100400" y="6400800"/>
              <a:ext cx="457200" cy="228600"/>
            </a:xfrm>
            <a:prstGeom prst="triangle">
              <a:avLst/>
            </a:prstGeom>
            <a:solidFill>
              <a:srgbClr val="00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19" name="Isosceles Triangle 18">
              <a:extLst>
                <a:ext uri="{FF2B5EF4-FFF2-40B4-BE49-F238E27FC236}">
                  <a16:creationId xmlns:a16="http://schemas.microsoft.com/office/drawing/2014/main" id="{AB85C595-0CA2-4A53-AC2B-3A8C50FDC34F}"/>
                </a:ext>
              </a:extLst>
            </p:cNvPr>
            <p:cNvSpPr/>
            <p:nvPr userDrawn="1"/>
          </p:nvSpPr>
          <p:spPr>
            <a:xfrm rot="10800000">
              <a:off x="4557600" y="6400800"/>
              <a:ext cx="457200" cy="228600"/>
            </a:xfrm>
            <a:prstGeom prst="triangle">
              <a:avLst/>
            </a:prstGeom>
            <a:solidFill>
              <a:srgbClr val="33CC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grpSp>
      <p:sp>
        <p:nvSpPr>
          <p:cNvPr id="20" name="Footer Placeholder 4">
            <a:extLst>
              <a:ext uri="{FF2B5EF4-FFF2-40B4-BE49-F238E27FC236}">
                <a16:creationId xmlns:a16="http://schemas.microsoft.com/office/drawing/2014/main" id="{A1677E3C-9BF6-4B3D-8E16-E2A1A067206B}"/>
              </a:ext>
            </a:extLst>
          </p:cNvPr>
          <p:cNvSpPr txBox="1">
            <a:spLocks/>
          </p:cNvSpPr>
          <p:nvPr userDrawn="1"/>
        </p:nvSpPr>
        <p:spPr>
          <a:xfrm>
            <a:off x="11257661" y="6400800"/>
            <a:ext cx="925204" cy="457200"/>
          </a:xfrm>
          <a:prstGeom prst="rect">
            <a:avLst/>
          </a:prstGeom>
        </p:spPr>
        <p:txBody>
          <a:bodyPr vert="horz" lIns="91440" tIns="45720" rIns="91440" bIns="45720" rtlCol="0" anchor="ctr"/>
          <a:lstStyle>
            <a:defPPr>
              <a:defRPr lang="en-US"/>
            </a:defPPr>
            <a:lvl1pPr marL="0" algn="ctr" defTabSz="457200" rtl="0" eaLnBrk="1" latinLnBrk="0" hangingPunct="1">
              <a:defRPr sz="1200" i="1" kern="1200">
                <a:solidFill>
                  <a:schemeClr val="accent1">
                    <a:lumMod val="60000"/>
                    <a:lumOff val="4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79654572-2562-4956-9F82-9EB9D35E567D}" type="slidenum">
              <a:rPr lang="en-US" sz="1200" smtClean="0"/>
              <a:t>‹#›</a:t>
            </a:fld>
            <a:endParaRPr lang="en-US" sz="1200" dirty="0"/>
          </a:p>
        </p:txBody>
      </p:sp>
      <p:pic>
        <p:nvPicPr>
          <p:cNvPr id="21" name="Picture 20">
            <a:extLst>
              <a:ext uri="{FF2B5EF4-FFF2-40B4-BE49-F238E27FC236}">
                <a16:creationId xmlns:a16="http://schemas.microsoft.com/office/drawing/2014/main" id="{B5DC34E7-9303-4275-808F-0BE8489E08F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8575243" y="44395"/>
            <a:ext cx="500451" cy="360000"/>
          </a:xfrm>
          <a:prstGeom prst="rect">
            <a:avLst/>
          </a:prstGeom>
        </p:spPr>
      </p:pic>
      <p:pic>
        <p:nvPicPr>
          <p:cNvPr id="22" name="Picture 21">
            <a:extLst>
              <a:ext uri="{FF2B5EF4-FFF2-40B4-BE49-F238E27FC236}">
                <a16:creationId xmlns:a16="http://schemas.microsoft.com/office/drawing/2014/main" id="{8D5A4577-B044-423D-8DF6-1EAE739021B7}"/>
              </a:ext>
            </a:extLst>
          </p:cNvPr>
          <p:cNvPicPr>
            <a:picLocks noChangeAspect="1"/>
          </p:cNvPicPr>
          <p:nvPr userDrawn="1"/>
        </p:nvPicPr>
        <p:blipFill rotWithShape="1">
          <a:blip r:embed="rId15">
            <a:extLst>
              <a:ext uri="{28A0092B-C50C-407E-A947-70E740481C1C}">
                <a14:useLocalDpi xmlns:a14="http://schemas.microsoft.com/office/drawing/2010/main" val="0"/>
              </a:ext>
            </a:extLst>
          </a:blip>
          <a:srcRect r="24135"/>
          <a:stretch/>
        </p:blipFill>
        <p:spPr>
          <a:xfrm>
            <a:off x="4715750" y="48600"/>
            <a:ext cx="1788313" cy="360000"/>
          </a:xfrm>
          <a:prstGeom prst="rect">
            <a:avLst/>
          </a:prstGeom>
        </p:spPr>
      </p:pic>
      <p:pic>
        <p:nvPicPr>
          <p:cNvPr id="23" name="Picture 22">
            <a:extLst>
              <a:ext uri="{FF2B5EF4-FFF2-40B4-BE49-F238E27FC236}">
                <a16:creationId xmlns:a16="http://schemas.microsoft.com/office/drawing/2014/main" id="{731B8BAB-06EC-487F-A816-1E4DC0115548}"/>
              </a:ext>
            </a:extLst>
          </p:cNvPr>
          <p:cNvPicPr>
            <a:picLocks noChangeAspect="1"/>
          </p:cNvPicPr>
          <p:nvPr userDrawn="1"/>
        </p:nvPicPr>
        <p:blipFill>
          <a:blip r:embed="rId16"/>
          <a:stretch>
            <a:fillRect/>
          </a:stretch>
        </p:blipFill>
        <p:spPr>
          <a:xfrm>
            <a:off x="1584231" y="64800"/>
            <a:ext cx="1060339" cy="360000"/>
          </a:xfrm>
          <a:prstGeom prst="rect">
            <a:avLst/>
          </a:prstGeom>
        </p:spPr>
      </p:pic>
    </p:spTree>
    <p:extLst>
      <p:ext uri="{BB962C8B-B14F-4D97-AF65-F5344CB8AC3E}">
        <p14:creationId xmlns:p14="http://schemas.microsoft.com/office/powerpoint/2010/main" val="2680988944"/>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 id="2147483724" r:id="rId1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39.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39.xml"/></Relationships>
</file>

<file path=ppt/slides/_rels/slide5.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39.xml"/><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39.xml"/><Relationship Id="rId6" Type="http://schemas.openxmlformats.org/officeDocument/2006/relationships/image" Target="../media/image17.gif"/><Relationship Id="rId5" Type="http://schemas.openxmlformats.org/officeDocument/2006/relationships/image" Target="../media/image16.gif"/><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39.xml"/><Relationship Id="rId5" Type="http://schemas.openxmlformats.org/officeDocument/2006/relationships/image" Target="../media/image21.jpeg"/><Relationship Id="rId4" Type="http://schemas.openxmlformats.org/officeDocument/2006/relationships/image" Target="../media/image20.jpeg"/></Relationships>
</file>

<file path=ppt/slides/_rels/slide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9.xml"/></Relationships>
</file>

<file path=ppt/slides/_rels/slide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39.xml"/></Relationships>
</file>

<file path=ppt/slides/_rels/slide10.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39.xml"/><Relationship Id="rId4" Type="http://schemas.openxmlformats.org/officeDocument/2006/relationships/image" Target="../media/image24.jpeg"/></Relationships>
</file>

<file path=ppt/slides/_rels/slide1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39.xml"/></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39.xml"/><Relationship Id="rId4" Type="http://schemas.openxmlformats.org/officeDocument/2006/relationships/image" Target="../media/image29.jpeg"/></Relationships>
</file>

<file path=ppt/slides/_rels/slide1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39.xml"/><Relationship Id="rId4" Type="http://schemas.openxmlformats.org/officeDocument/2006/relationships/image" Target="../media/image32.jpeg"/></Relationships>
</file>

<file path=ppt/slides/_rels/slide14.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39.xml"/></Relationships>
</file>

<file path=ppt/slides/_rels/slide15.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39.xml"/></Relationships>
</file>

<file path=ppt/slides/_rels/slide1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39.xml"/></Relationships>
</file>

<file path=ppt/slides/_rels/slide1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39.xml"/></Relationships>
</file>

<file path=ppt/slides/_rels/slide18.xml.rels><?xml version="1.0" encoding="UTF-8" standalone="yes"?>
<Relationships xmlns="http://schemas.openxmlformats.org/package/2006/relationships"><Relationship Id="rId3" Type="http://schemas.openxmlformats.org/officeDocument/2006/relationships/image" Target="../media/image35.png"/><Relationship Id="rId2" Type="http://schemas.microsoft.com/office/2017/06/relationships/model3d" Target="../media/model3d1.glb"/><Relationship Id="rId1" Type="http://schemas.openxmlformats.org/officeDocument/2006/relationships/slideLayout" Target="../slideLayouts/slideLayout39.xml"/></Relationships>
</file>

<file path=ppt/slides/_rels/slide1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39.xml"/></Relationships>
</file>

<file path=ppt/slides/_rels/slide20.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39.xml"/><Relationship Id="rId5" Type="http://schemas.openxmlformats.org/officeDocument/2006/relationships/image" Target="../media/image38.png"/><Relationship Id="rId4" Type="http://schemas.openxmlformats.org/officeDocument/2006/relationships/image" Target="../media/image37.jpeg"/></Relationships>
</file>

<file path=ppt/slides/_rels/slide2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39.xml"/></Relationships>
</file>

<file path=ppt/slides/_rels/slide22.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39.xml"/><Relationship Id="rId4" Type="http://schemas.openxmlformats.org/officeDocument/2006/relationships/image" Target="../media/image40.jpeg"/></Relationships>
</file>

<file path=ppt/slides/_rels/slide23.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39.xml"/></Relationships>
</file>

<file path=ppt/slides/_rels/slide24.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39.xml"/></Relationships>
</file>

<file path=ppt/slides/_rels/slide25.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39.xml"/></Relationships>
</file>

<file path=ppt/slides/_rels/slide26.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39.xml"/></Relationships>
</file>

<file path=ppt/slides/_rels/slide27.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39.xml"/></Relationships>
</file>

<file path=ppt/slides/_rels/slide28.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39.xml"/></Relationships>
</file>

<file path=ppt/slides/_rels/slide29.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39.xml"/></Relationships>
</file>

<file path=ppt/slides/_rels/slide30.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39.xml"/></Relationships>
</file>

<file path=ppt/slides/_rels/slide31.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39.xml"/></Relationships>
</file>

<file path=ppt/slides/_rels/slide32.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39.xml"/></Relationships>
</file>

<file path=ppt/slides/_rels/slide33.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39.xml"/></Relationships>
</file>

<file path=ppt/slides/_rels/slide34.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39.xml"/></Relationships>
</file>

<file path=ppt/slides/_rels/slide35.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39.xml"/></Relationships>
</file>

<file path=ppt/slides/_rels/slide36.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39.xml"/></Relationships>
</file>

<file path=ppt/slides/_rels/slide37.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39.xml"/></Relationships>
</file>

<file path=ppt/slides/_rels/slide38.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39.xml"/></Relationships>
</file>

<file path=ppt/slides/_rels/slide39.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39.xml"/></Relationships>
</file>

<file path=ppt/slides/_rels/slide40.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39.xml"/></Relationships>
</file>

<file path=ppt/slides/_rels/slide41.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39.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06186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drone-pillar-page-what-is-a-drone.jpg">
            <a:extLst>
              <a:ext uri="{FF2B5EF4-FFF2-40B4-BE49-F238E27FC236}">
                <a16:creationId xmlns:a16="http://schemas.microsoft.com/office/drawing/2014/main" id="{B1A96292-1307-47D4-9F7D-665DD3E9CD6D}"/>
              </a:ext>
            </a:extLst>
          </p:cNvPr>
          <p:cNvPicPr>
            <a:picLocks noChangeAspect="1"/>
          </p:cNvPicPr>
          <p:nvPr/>
        </p:nvPicPr>
        <p:blipFill>
          <a:blip r:embed="rId2"/>
          <a:stretch>
            <a:fillRect/>
          </a:stretch>
        </p:blipFill>
        <p:spPr>
          <a:xfrm>
            <a:off x="4037162" y="3429000"/>
            <a:ext cx="4370717" cy="2980034"/>
          </a:xfrm>
          <a:prstGeom prst="rect">
            <a:avLst/>
          </a:prstGeom>
          <a:ln>
            <a:noFill/>
          </a:ln>
          <a:effectLst>
            <a:softEdge rad="112500"/>
          </a:effectLst>
        </p:spPr>
      </p:pic>
      <p:sp>
        <p:nvSpPr>
          <p:cNvPr id="6" name="Rectangle 5">
            <a:extLst>
              <a:ext uri="{FF2B5EF4-FFF2-40B4-BE49-F238E27FC236}">
                <a16:creationId xmlns:a16="http://schemas.microsoft.com/office/drawing/2014/main" id="{53DE7F46-3AF5-41DC-BF55-1E675868B1FD}"/>
              </a:ext>
            </a:extLst>
          </p:cNvPr>
          <p:cNvSpPr/>
          <p:nvPr/>
        </p:nvSpPr>
        <p:spPr>
          <a:xfrm>
            <a:off x="936276" y="1746542"/>
            <a:ext cx="10835906" cy="1754326"/>
          </a:xfrm>
          <a:prstGeom prst="rect">
            <a:avLst/>
          </a:prstGeom>
          <a:noFill/>
        </p:spPr>
        <p:txBody>
          <a:bodyPr wrap="square" lIns="91440" tIns="45720" rIns="91440" bIns="45720">
            <a:spAutoFit/>
          </a:bodyPr>
          <a:lstStyle/>
          <a:p>
            <a:pPr algn="ctr"/>
            <a:r>
              <a:rPr lang="en-US" sz="5400" b="1" dirty="0">
                <a:ln w="9525">
                  <a:solidFill>
                    <a:schemeClr val="bg1"/>
                  </a:solidFill>
                  <a:prstDash val="solid"/>
                </a:ln>
                <a:solidFill>
                  <a:schemeClr val="accent1">
                    <a:lumMod val="75000"/>
                  </a:schemeClr>
                </a:solidFill>
                <a:effectLst>
                  <a:outerShdw blurRad="12700" dist="38100" dir="2700000" algn="tl" rotWithShape="0">
                    <a:schemeClr val="accent5">
                      <a:lumMod val="60000"/>
                      <a:lumOff val="40000"/>
                    </a:schemeClr>
                  </a:outerShdw>
                </a:effectLst>
              </a:rPr>
              <a:t>Drone Structure and </a:t>
            </a:r>
            <a:br>
              <a:rPr lang="en-US" sz="5400" b="1" dirty="0">
                <a:ln w="9525">
                  <a:solidFill>
                    <a:schemeClr val="bg1"/>
                  </a:solidFill>
                  <a:prstDash val="solid"/>
                </a:ln>
                <a:solidFill>
                  <a:schemeClr val="accent1">
                    <a:lumMod val="75000"/>
                  </a:schemeClr>
                </a:solidFill>
                <a:effectLst>
                  <a:outerShdw blurRad="12700" dist="38100" dir="2700000" algn="tl" rotWithShape="0">
                    <a:schemeClr val="accent5">
                      <a:lumMod val="60000"/>
                      <a:lumOff val="40000"/>
                    </a:schemeClr>
                  </a:outerShdw>
                </a:effectLst>
              </a:rPr>
            </a:br>
            <a:r>
              <a:rPr lang="en-US" sz="5400" b="1" dirty="0">
                <a:ln w="9525">
                  <a:solidFill>
                    <a:schemeClr val="bg1"/>
                  </a:solidFill>
                  <a:prstDash val="solid"/>
                </a:ln>
                <a:solidFill>
                  <a:schemeClr val="accent1">
                    <a:lumMod val="75000"/>
                  </a:schemeClr>
                </a:solidFill>
                <a:effectLst>
                  <a:outerShdw blurRad="12700" dist="38100" dir="2700000" algn="tl" rotWithShape="0">
                    <a:schemeClr val="accent5">
                      <a:lumMod val="60000"/>
                      <a:lumOff val="40000"/>
                    </a:schemeClr>
                  </a:outerShdw>
                </a:effectLst>
              </a:rPr>
              <a:t>3D modelling</a:t>
            </a:r>
          </a:p>
        </p:txBody>
      </p:sp>
    </p:spTree>
    <p:extLst>
      <p:ext uri="{BB962C8B-B14F-4D97-AF65-F5344CB8AC3E}">
        <p14:creationId xmlns:p14="http://schemas.microsoft.com/office/powerpoint/2010/main" val="22864067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1A59BF0F-6C44-4732-A96D-2D65551489BC}"/>
              </a:ext>
            </a:extLst>
          </p:cNvPr>
          <p:cNvSpPr txBox="1">
            <a:spLocks/>
          </p:cNvSpPr>
          <p:nvPr/>
        </p:nvSpPr>
        <p:spPr>
          <a:xfrm>
            <a:off x="595223" y="531901"/>
            <a:ext cx="10990052" cy="274319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dirty="0"/>
              <a:t>The term “drone” usually refers to any unpiloted aircraft. Sometimes referred to as “Unmanned Aerial Vehicles" (UAVs), these crafts can carry out an impressive range of tasks, ranging from military operations to package delivery.</a:t>
            </a:r>
          </a:p>
        </p:txBody>
      </p:sp>
      <p:pic>
        <p:nvPicPr>
          <p:cNvPr id="3" name="Picture 2" descr="C:\Users\Computer\Desktop\remote-control-flying-copter-with-camera-radio-vector-20762453.jpg">
            <a:extLst>
              <a:ext uri="{FF2B5EF4-FFF2-40B4-BE49-F238E27FC236}">
                <a16:creationId xmlns:a16="http://schemas.microsoft.com/office/drawing/2014/main" id="{59191D72-8703-4FA8-91E9-093831CD19E4}"/>
              </a:ext>
            </a:extLst>
          </p:cNvPr>
          <p:cNvPicPr>
            <a:picLocks noChangeAspect="1" noChangeArrowheads="1"/>
          </p:cNvPicPr>
          <p:nvPr/>
        </p:nvPicPr>
        <p:blipFill>
          <a:blip r:embed="rId2"/>
          <a:srcRect/>
          <a:stretch>
            <a:fillRect/>
          </a:stretch>
        </p:blipFill>
        <p:spPr bwMode="auto">
          <a:xfrm>
            <a:off x="1755475" y="2689284"/>
            <a:ext cx="3334110" cy="3502216"/>
          </a:xfrm>
          <a:prstGeom prst="rect">
            <a:avLst/>
          </a:prstGeom>
          <a:ln>
            <a:noFill/>
          </a:ln>
          <a:effectLst>
            <a:softEdge rad="112500"/>
          </a:effectLst>
        </p:spPr>
      </p:pic>
      <p:pic>
        <p:nvPicPr>
          <p:cNvPr id="4" name="Picture 3" descr="C:\Users\Computer\Desktop\drones-aircraft-innovation-aerial-technique-vector-26475844.jpg">
            <a:extLst>
              <a:ext uri="{FF2B5EF4-FFF2-40B4-BE49-F238E27FC236}">
                <a16:creationId xmlns:a16="http://schemas.microsoft.com/office/drawing/2014/main" id="{58CECF0B-4889-45A3-88F8-8780B74600C8}"/>
              </a:ext>
            </a:extLst>
          </p:cNvPr>
          <p:cNvPicPr>
            <a:picLocks noChangeAspect="1" noChangeArrowheads="1"/>
          </p:cNvPicPr>
          <p:nvPr/>
        </p:nvPicPr>
        <p:blipFill>
          <a:blip r:embed="rId3"/>
          <a:srcRect/>
          <a:stretch>
            <a:fillRect/>
          </a:stretch>
        </p:blipFill>
        <p:spPr bwMode="auto">
          <a:xfrm>
            <a:off x="6489404" y="2689282"/>
            <a:ext cx="3334109" cy="3502215"/>
          </a:xfrm>
          <a:prstGeom prst="rect">
            <a:avLst/>
          </a:prstGeom>
          <a:ln>
            <a:noFill/>
          </a:ln>
          <a:effectLst>
            <a:softEdge rad="112500"/>
          </a:effectLst>
        </p:spPr>
      </p:pic>
    </p:spTree>
    <p:extLst>
      <p:ext uri="{BB962C8B-B14F-4D97-AF65-F5344CB8AC3E}">
        <p14:creationId xmlns:p14="http://schemas.microsoft.com/office/powerpoint/2010/main" val="26458475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2AC06F1C-F528-4764-9692-49CC8C96CCEC}"/>
              </a:ext>
            </a:extLst>
          </p:cNvPr>
          <p:cNvSpPr txBox="1">
            <a:spLocks/>
          </p:cNvSpPr>
          <p:nvPr/>
        </p:nvSpPr>
        <p:spPr>
          <a:xfrm>
            <a:off x="612475" y="969473"/>
            <a:ext cx="5483525" cy="46228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400" dirty="0"/>
              <a:t>Originally developed for the military and aerospace industries, drones have found their way into the mainstream because of the enhanced levels of safety and efficiency they bring. A drone’s autonomy level can range from remotely piloted (a human controls its movements) to advanced autonomy, which means that it relies on a system of sensors and LIDAR (Light Detection and Ranging) detectors to calculate its movement.</a:t>
            </a:r>
          </a:p>
        </p:txBody>
      </p:sp>
      <p:pic>
        <p:nvPicPr>
          <p:cNvPr id="3" name="Picture 2" descr="C:\Users\Computer\Desktop\drone-pillar-page-types.jpg">
            <a:extLst>
              <a:ext uri="{FF2B5EF4-FFF2-40B4-BE49-F238E27FC236}">
                <a16:creationId xmlns:a16="http://schemas.microsoft.com/office/drawing/2014/main" id="{CCD24B38-A616-4A22-A5C0-915AEADC9988}"/>
              </a:ext>
            </a:extLst>
          </p:cNvPr>
          <p:cNvPicPr>
            <a:picLocks noChangeAspect="1" noChangeArrowheads="1"/>
          </p:cNvPicPr>
          <p:nvPr/>
        </p:nvPicPr>
        <p:blipFill>
          <a:blip r:embed="rId2"/>
          <a:srcRect/>
          <a:stretch>
            <a:fillRect/>
          </a:stretch>
        </p:blipFill>
        <p:spPr bwMode="auto">
          <a:xfrm>
            <a:off x="7113677" y="3076575"/>
            <a:ext cx="3221247" cy="3221247"/>
          </a:xfrm>
          <a:prstGeom prst="rect">
            <a:avLst/>
          </a:prstGeom>
          <a:ln>
            <a:noFill/>
          </a:ln>
          <a:effectLst>
            <a:softEdge rad="112500"/>
          </a:effectLst>
        </p:spPr>
      </p:pic>
      <p:pic>
        <p:nvPicPr>
          <p:cNvPr id="4" name="Picture 2" descr="C:\Users\MB KOMP\Desktop\22f573be-f3ce-4323-b8a5-d466d2475176.jpg">
            <a:extLst>
              <a:ext uri="{FF2B5EF4-FFF2-40B4-BE49-F238E27FC236}">
                <a16:creationId xmlns:a16="http://schemas.microsoft.com/office/drawing/2014/main" id="{B63EC5FD-4459-45ED-BA00-F5F6A02BC8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72300" y="448574"/>
            <a:ext cx="3504000" cy="2628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67201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5227B0EE-B2BA-461E-BECB-D91BEB8A7179}"/>
              </a:ext>
            </a:extLst>
          </p:cNvPr>
          <p:cNvSpPr txBox="1">
            <a:spLocks/>
          </p:cNvSpPr>
          <p:nvPr/>
        </p:nvSpPr>
        <p:spPr>
          <a:xfrm>
            <a:off x="603848" y="685800"/>
            <a:ext cx="6418053" cy="5486400"/>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400" dirty="0"/>
              <a:t>Different drones are capable of traveling varying heights and distances. </a:t>
            </a:r>
          </a:p>
          <a:p>
            <a:pPr algn="just">
              <a:buBlip>
                <a:blip r:embed="rId2">
                  <a:extLst>
                    <a:ext uri="{96DAC541-7B7A-43D3-8B79-37D633B846F1}">
                      <asvg:svgBlip xmlns:asvg="http://schemas.microsoft.com/office/drawing/2016/SVG/main" r:embed="rId3"/>
                    </a:ext>
                  </a:extLst>
                </a:blip>
              </a:buBlip>
            </a:pPr>
            <a:r>
              <a:rPr lang="en-US" sz="2400" u="sng" dirty="0"/>
              <a:t>Very close-range drones</a:t>
            </a:r>
            <a:r>
              <a:rPr lang="en-US" sz="2400" dirty="0"/>
              <a:t> usually have the ability to travel up to three miles and are mostly used by hobbyists. </a:t>
            </a:r>
          </a:p>
          <a:p>
            <a:pPr algn="just">
              <a:buBlip>
                <a:blip r:embed="rId2">
                  <a:extLst>
                    <a:ext uri="{96DAC541-7B7A-43D3-8B79-37D633B846F1}">
                      <asvg:svgBlip xmlns:asvg="http://schemas.microsoft.com/office/drawing/2016/SVG/main" r:embed="rId3"/>
                    </a:ext>
                  </a:extLst>
                </a:blip>
              </a:buBlip>
            </a:pPr>
            <a:r>
              <a:rPr lang="en-US" sz="2400" u="sng" dirty="0"/>
              <a:t>Close-range</a:t>
            </a:r>
            <a:r>
              <a:rPr lang="en-US" sz="2400" dirty="0"/>
              <a:t> UAVs have a range of around 30 miles.</a:t>
            </a:r>
            <a:r>
              <a:rPr lang="en-US" sz="2400" u="sng" dirty="0"/>
              <a:t> </a:t>
            </a:r>
          </a:p>
          <a:p>
            <a:pPr algn="just">
              <a:buBlip>
                <a:blip r:embed="rId2">
                  <a:extLst>
                    <a:ext uri="{96DAC541-7B7A-43D3-8B79-37D633B846F1}">
                      <asvg:svgBlip xmlns:asvg="http://schemas.microsoft.com/office/drawing/2016/SVG/main" r:embed="rId3"/>
                    </a:ext>
                  </a:extLst>
                </a:blip>
              </a:buBlip>
            </a:pPr>
            <a:r>
              <a:rPr lang="en-US" sz="2400" u="sng" dirty="0"/>
              <a:t>Short-range drones</a:t>
            </a:r>
            <a:r>
              <a:rPr lang="en-US" sz="2400" dirty="0"/>
              <a:t> travel up to 90 miles and are used primarily for espionage and intelligence gathering</a:t>
            </a:r>
            <a:r>
              <a:rPr lang="en-US" sz="2400" u="sng" dirty="0"/>
              <a:t>. </a:t>
            </a:r>
          </a:p>
          <a:p>
            <a:pPr algn="just">
              <a:buBlip>
                <a:blip r:embed="rId2">
                  <a:extLst>
                    <a:ext uri="{96DAC541-7B7A-43D3-8B79-37D633B846F1}">
                      <asvg:svgBlip xmlns:asvg="http://schemas.microsoft.com/office/drawing/2016/SVG/main" r:embed="rId3"/>
                    </a:ext>
                  </a:extLst>
                </a:blip>
              </a:buBlip>
            </a:pPr>
            <a:r>
              <a:rPr lang="en-US" sz="2400" u="sng" dirty="0"/>
              <a:t>Mid-range</a:t>
            </a:r>
            <a:r>
              <a:rPr lang="en-US" sz="2400" dirty="0"/>
              <a:t> UAVs have a 400-mile distance range and could be used for intelligence gathering, scientific studies and meteorological research. </a:t>
            </a:r>
          </a:p>
          <a:p>
            <a:pPr algn="just">
              <a:buBlip>
                <a:blip r:embed="rId2">
                  <a:extLst>
                    <a:ext uri="{96DAC541-7B7A-43D3-8B79-37D633B846F1}">
                      <asvg:svgBlip xmlns:asvg="http://schemas.microsoft.com/office/drawing/2016/SVG/main" r:embed="rId3"/>
                    </a:ext>
                  </a:extLst>
                </a:blip>
              </a:buBlip>
            </a:pPr>
            <a:r>
              <a:rPr lang="en-US" sz="2400" u="sng" dirty="0"/>
              <a:t>The longest-range drones</a:t>
            </a:r>
            <a:r>
              <a:rPr lang="en-US" sz="2400" dirty="0"/>
              <a:t> are called “endurance” UAVs and have the ability to go beyond the 400-mile range and up to 3,000 feet in the air.</a:t>
            </a:r>
          </a:p>
        </p:txBody>
      </p:sp>
      <p:pic>
        <p:nvPicPr>
          <p:cNvPr id="3" name="Picture 2" descr="C:\Users\Computer\Desktop\quadrocopter-racing-competition-new-sport-vector-14991724.jpg">
            <a:extLst>
              <a:ext uri="{FF2B5EF4-FFF2-40B4-BE49-F238E27FC236}">
                <a16:creationId xmlns:a16="http://schemas.microsoft.com/office/drawing/2014/main" id="{2CEE1B53-2421-42E7-9B47-653E51D95B53}"/>
              </a:ext>
            </a:extLst>
          </p:cNvPr>
          <p:cNvPicPr>
            <a:picLocks noChangeAspect="1" noChangeArrowheads="1"/>
          </p:cNvPicPr>
          <p:nvPr/>
        </p:nvPicPr>
        <p:blipFill>
          <a:blip r:embed="rId4"/>
          <a:srcRect/>
          <a:stretch>
            <a:fillRect/>
          </a:stretch>
        </p:blipFill>
        <p:spPr bwMode="auto">
          <a:xfrm>
            <a:off x="7664922" y="1460740"/>
            <a:ext cx="3618908" cy="3801374"/>
          </a:xfrm>
          <a:prstGeom prst="rect">
            <a:avLst/>
          </a:prstGeom>
          <a:ln>
            <a:noFill/>
          </a:ln>
          <a:effectLst>
            <a:softEdge rad="112500"/>
          </a:effectLst>
        </p:spPr>
      </p:pic>
    </p:spTree>
    <p:extLst>
      <p:ext uri="{BB962C8B-B14F-4D97-AF65-F5344CB8AC3E}">
        <p14:creationId xmlns:p14="http://schemas.microsoft.com/office/powerpoint/2010/main" val="36511488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91BFEE54-DABB-43A5-B4E9-000E2A853CBC}"/>
              </a:ext>
            </a:extLst>
          </p:cNvPr>
          <p:cNvSpPr txBox="1">
            <a:spLocks/>
          </p:cNvSpPr>
          <p:nvPr/>
        </p:nvSpPr>
        <p:spPr>
          <a:xfrm>
            <a:off x="595223" y="710369"/>
            <a:ext cx="6858000" cy="543726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Blip>
                <a:blip r:embed="rId2">
                  <a:extLst>
                    <a:ext uri="{96DAC541-7B7A-43D3-8B79-37D633B846F1}">
                      <asvg:svgBlip xmlns:asvg="http://schemas.microsoft.com/office/drawing/2016/SVG/main" r:embed="rId3"/>
                    </a:ext>
                  </a:extLst>
                </a:blip>
              </a:buBlip>
            </a:pPr>
            <a:r>
              <a:rPr lang="en-US" sz="2000" b="1" dirty="0"/>
              <a:t>Single rotor helicopters</a:t>
            </a:r>
            <a:r>
              <a:rPr lang="en-US" sz="2000" dirty="0"/>
              <a:t> look exactly like tiny helicopters and can be gas or electric powered. The single blade and ability to run on gas helps its stability and</a:t>
            </a:r>
            <a:r>
              <a:rPr lang="sr-Latn-RS" sz="2000" dirty="0"/>
              <a:t> improves its flight range</a:t>
            </a:r>
            <a:r>
              <a:rPr lang="en-US" sz="2000" dirty="0"/>
              <a:t>. </a:t>
            </a:r>
            <a:endParaRPr lang="sr-Latn-RS" sz="2000" dirty="0"/>
          </a:p>
          <a:p>
            <a:pPr algn="just">
              <a:buBlip>
                <a:blip r:embed="rId2">
                  <a:extLst>
                    <a:ext uri="{96DAC541-7B7A-43D3-8B79-37D633B846F1}">
                      <asvg:svgBlip xmlns:asvg="http://schemas.microsoft.com/office/drawing/2016/SVG/main" r:embed="rId3"/>
                    </a:ext>
                  </a:extLst>
                </a:blip>
              </a:buBlip>
            </a:pPr>
            <a:r>
              <a:rPr lang="en-US" sz="2000" b="1" dirty="0"/>
              <a:t>Multi-rotor drones</a:t>
            </a:r>
            <a:r>
              <a:rPr lang="en-US" sz="2000" dirty="0"/>
              <a:t> are usually some of the smallest and lightest drones on the market. They have limited distance, speed and height, but make the perfect flying vehicle for enthusiasts and aerial photographers. </a:t>
            </a:r>
            <a:endParaRPr lang="sr-Latn-RS" sz="2000" dirty="0"/>
          </a:p>
          <a:p>
            <a:pPr algn="just">
              <a:buBlip>
                <a:blip r:embed="rId2">
                  <a:extLst>
                    <a:ext uri="{96DAC541-7B7A-43D3-8B79-37D633B846F1}">
                      <asvg:svgBlip xmlns:asvg="http://schemas.microsoft.com/office/drawing/2016/SVG/main" r:embed="rId3"/>
                    </a:ext>
                  </a:extLst>
                </a:blip>
              </a:buBlip>
            </a:pPr>
            <a:r>
              <a:rPr lang="en-US" sz="2000" b="1" dirty="0"/>
              <a:t>Fixed wing</a:t>
            </a:r>
            <a:r>
              <a:rPr lang="en-US" sz="2000" dirty="0"/>
              <a:t> drones look like normal airplanes, where the wings provide the lift instead of rotors- making them very efficient. These drones usually use fuel instead of electricity, allowing them to glide in the air for more than 16 hours. Since these drones are usually much larger, and because of their design, they need to take off and land on runways just as airplanes do. </a:t>
            </a:r>
          </a:p>
        </p:txBody>
      </p:sp>
      <p:pic>
        <p:nvPicPr>
          <p:cNvPr id="3" name="Picture 2" descr="drone-silhouette-icons-set-vector-21616091.jpg">
            <a:extLst>
              <a:ext uri="{FF2B5EF4-FFF2-40B4-BE49-F238E27FC236}">
                <a16:creationId xmlns:a16="http://schemas.microsoft.com/office/drawing/2014/main" id="{9C2C54A9-01E4-4E34-88B6-CCB2136B323D}"/>
              </a:ext>
            </a:extLst>
          </p:cNvPr>
          <p:cNvPicPr>
            <a:picLocks noChangeAspect="1"/>
          </p:cNvPicPr>
          <p:nvPr/>
        </p:nvPicPr>
        <p:blipFill>
          <a:blip r:embed="rId4"/>
          <a:stretch>
            <a:fillRect/>
          </a:stretch>
        </p:blipFill>
        <p:spPr>
          <a:xfrm>
            <a:off x="8107782" y="1778415"/>
            <a:ext cx="2369718" cy="2489200"/>
          </a:xfrm>
          <a:prstGeom prst="rect">
            <a:avLst/>
          </a:prstGeom>
        </p:spPr>
      </p:pic>
      <p:pic>
        <p:nvPicPr>
          <p:cNvPr id="4" name="Picture 3" descr="c2591e32039317.566bc269e97c8.gif">
            <a:extLst>
              <a:ext uri="{FF2B5EF4-FFF2-40B4-BE49-F238E27FC236}">
                <a16:creationId xmlns:a16="http://schemas.microsoft.com/office/drawing/2014/main" id="{C964A70A-8B9E-402A-93E2-BB6ACFB192F3}"/>
              </a:ext>
            </a:extLst>
          </p:cNvPr>
          <p:cNvPicPr>
            <a:picLocks noChangeAspect="1"/>
          </p:cNvPicPr>
          <p:nvPr/>
        </p:nvPicPr>
        <p:blipFill>
          <a:blip r:embed="rId5"/>
          <a:stretch>
            <a:fillRect/>
          </a:stretch>
        </p:blipFill>
        <p:spPr>
          <a:xfrm>
            <a:off x="7748900" y="4191000"/>
            <a:ext cx="2919101" cy="2189326"/>
          </a:xfrm>
          <a:prstGeom prst="rect">
            <a:avLst/>
          </a:prstGeom>
          <a:ln>
            <a:noFill/>
          </a:ln>
          <a:effectLst>
            <a:softEdge rad="112500"/>
          </a:effectLst>
        </p:spPr>
      </p:pic>
      <p:pic>
        <p:nvPicPr>
          <p:cNvPr id="5" name="Picture 4" descr="orig.gif">
            <a:extLst>
              <a:ext uri="{FF2B5EF4-FFF2-40B4-BE49-F238E27FC236}">
                <a16:creationId xmlns:a16="http://schemas.microsoft.com/office/drawing/2014/main" id="{3DDDEA1E-50BF-4238-A441-7102F183668D}"/>
              </a:ext>
            </a:extLst>
          </p:cNvPr>
          <p:cNvPicPr>
            <a:picLocks noChangeAspect="1"/>
          </p:cNvPicPr>
          <p:nvPr/>
        </p:nvPicPr>
        <p:blipFill>
          <a:blip r:embed="rId6"/>
          <a:stretch>
            <a:fillRect/>
          </a:stretch>
        </p:blipFill>
        <p:spPr>
          <a:xfrm>
            <a:off x="7102827" y="249489"/>
            <a:ext cx="3918857" cy="1828800"/>
          </a:xfrm>
          <a:prstGeom prst="rect">
            <a:avLst/>
          </a:prstGeom>
        </p:spPr>
      </p:pic>
    </p:spTree>
    <p:extLst>
      <p:ext uri="{BB962C8B-B14F-4D97-AF65-F5344CB8AC3E}">
        <p14:creationId xmlns:p14="http://schemas.microsoft.com/office/powerpoint/2010/main" val="40277942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aw-enforcement-drones-concept-vector-23124259.jpg">
            <a:extLst>
              <a:ext uri="{FF2B5EF4-FFF2-40B4-BE49-F238E27FC236}">
                <a16:creationId xmlns:a16="http://schemas.microsoft.com/office/drawing/2014/main" id="{E81252D5-B68E-4215-8FDC-6456F39B35B8}"/>
              </a:ext>
            </a:extLst>
          </p:cNvPr>
          <p:cNvPicPr>
            <a:picLocks noChangeAspect="1"/>
          </p:cNvPicPr>
          <p:nvPr/>
        </p:nvPicPr>
        <p:blipFill>
          <a:blip r:embed="rId2"/>
          <a:stretch>
            <a:fillRect/>
          </a:stretch>
        </p:blipFill>
        <p:spPr>
          <a:xfrm>
            <a:off x="7476027" y="1219200"/>
            <a:ext cx="3022600" cy="3175000"/>
          </a:xfrm>
          <a:prstGeom prst="rect">
            <a:avLst/>
          </a:prstGeom>
        </p:spPr>
      </p:pic>
      <p:pic>
        <p:nvPicPr>
          <p:cNvPr id="3" name="Picture 2" descr="quadrocopter-delivering-medicine-drone-pharmacy-vector-31670186.jpg">
            <a:extLst>
              <a:ext uri="{FF2B5EF4-FFF2-40B4-BE49-F238E27FC236}">
                <a16:creationId xmlns:a16="http://schemas.microsoft.com/office/drawing/2014/main" id="{94715305-22AF-4361-A53E-0C83D47D9747}"/>
              </a:ext>
            </a:extLst>
          </p:cNvPr>
          <p:cNvPicPr>
            <a:picLocks noChangeAspect="1"/>
          </p:cNvPicPr>
          <p:nvPr/>
        </p:nvPicPr>
        <p:blipFill>
          <a:blip r:embed="rId3"/>
          <a:stretch>
            <a:fillRect/>
          </a:stretch>
        </p:blipFill>
        <p:spPr>
          <a:xfrm>
            <a:off x="5452573" y="1579666"/>
            <a:ext cx="1422400" cy="1498600"/>
          </a:xfrm>
          <a:prstGeom prst="rect">
            <a:avLst/>
          </a:prstGeom>
        </p:spPr>
      </p:pic>
      <p:pic>
        <p:nvPicPr>
          <p:cNvPr id="4" name="Content Placeholder 5" descr="agriculture-drone-use-abstract-concept-vector-33320365.jpg">
            <a:extLst>
              <a:ext uri="{FF2B5EF4-FFF2-40B4-BE49-F238E27FC236}">
                <a16:creationId xmlns:a16="http://schemas.microsoft.com/office/drawing/2014/main" id="{AA5FE95C-B878-4670-8C0F-5FD4BEE29AF0}"/>
              </a:ext>
            </a:extLst>
          </p:cNvPr>
          <p:cNvPicPr>
            <a:picLocks noChangeAspect="1"/>
          </p:cNvPicPr>
          <p:nvPr/>
        </p:nvPicPr>
        <p:blipFill>
          <a:blip r:embed="rId4"/>
          <a:stretch>
            <a:fillRect/>
          </a:stretch>
        </p:blipFill>
        <p:spPr>
          <a:xfrm>
            <a:off x="4652473" y="3078266"/>
            <a:ext cx="3022600" cy="3175000"/>
          </a:xfrm>
          <a:prstGeom prst="rect">
            <a:avLst/>
          </a:prstGeom>
        </p:spPr>
      </p:pic>
      <p:pic>
        <p:nvPicPr>
          <p:cNvPr id="5" name="Picture 4" descr="military-drone-concept-vector-23124256.jpg">
            <a:extLst>
              <a:ext uri="{FF2B5EF4-FFF2-40B4-BE49-F238E27FC236}">
                <a16:creationId xmlns:a16="http://schemas.microsoft.com/office/drawing/2014/main" id="{6DB89AFD-B4C4-4A18-919B-347AEB20F42E}"/>
              </a:ext>
            </a:extLst>
          </p:cNvPr>
          <p:cNvPicPr>
            <a:picLocks noChangeAspect="1"/>
          </p:cNvPicPr>
          <p:nvPr/>
        </p:nvPicPr>
        <p:blipFill>
          <a:blip r:embed="rId5"/>
          <a:stretch>
            <a:fillRect/>
          </a:stretch>
        </p:blipFill>
        <p:spPr>
          <a:xfrm>
            <a:off x="1629873" y="1219200"/>
            <a:ext cx="3022600" cy="3175000"/>
          </a:xfrm>
          <a:prstGeom prst="rect">
            <a:avLst/>
          </a:prstGeom>
        </p:spPr>
      </p:pic>
      <p:sp>
        <p:nvSpPr>
          <p:cNvPr id="6" name="Title 1">
            <a:extLst>
              <a:ext uri="{FF2B5EF4-FFF2-40B4-BE49-F238E27FC236}">
                <a16:creationId xmlns:a16="http://schemas.microsoft.com/office/drawing/2014/main" id="{7ADAE6AA-E461-42C6-9719-D901BA46A230}"/>
              </a:ext>
            </a:extLst>
          </p:cNvPr>
          <p:cNvSpPr txBox="1">
            <a:spLocks/>
          </p:cNvSpPr>
          <p:nvPr/>
        </p:nvSpPr>
        <p:spPr>
          <a:xfrm>
            <a:off x="1981200" y="605028"/>
            <a:ext cx="8229600" cy="614172"/>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457200"/>
            <a:r>
              <a:rPr lang="en-US" sz="5400" b="1" dirty="0">
                <a:ln w="9525">
                  <a:solidFill>
                    <a:schemeClr val="bg1"/>
                  </a:solidFill>
                  <a:prstDash val="solid"/>
                </a:ln>
                <a:solidFill>
                  <a:schemeClr val="accent1">
                    <a:lumMod val="75000"/>
                  </a:schemeClr>
                </a:solidFill>
                <a:effectLst>
                  <a:outerShdw blurRad="12700" dist="38100" dir="2700000" algn="tl" rotWithShape="0">
                    <a:schemeClr val="accent5">
                      <a:lumMod val="60000"/>
                      <a:lumOff val="40000"/>
                    </a:schemeClr>
                  </a:outerShdw>
                </a:effectLst>
                <a:latin typeface="+mn-lt"/>
                <a:ea typeface="+mn-ea"/>
                <a:cs typeface="+mn-cs"/>
              </a:rPr>
              <a:t>Uses</a:t>
            </a:r>
          </a:p>
        </p:txBody>
      </p:sp>
    </p:spTree>
    <p:extLst>
      <p:ext uri="{BB962C8B-B14F-4D97-AF65-F5344CB8AC3E}">
        <p14:creationId xmlns:p14="http://schemas.microsoft.com/office/powerpoint/2010/main" val="21999713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ABFB18-35F7-4C16-AA50-7A257DA03D17}"/>
              </a:ext>
            </a:extLst>
          </p:cNvPr>
          <p:cNvSpPr txBox="1">
            <a:spLocks/>
          </p:cNvSpPr>
          <p:nvPr/>
        </p:nvSpPr>
        <p:spPr>
          <a:xfrm>
            <a:off x="2819400" y="654650"/>
            <a:ext cx="6553200" cy="863601"/>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457200"/>
            <a:r>
              <a:rPr lang="en-US" sz="5400" b="1" dirty="0">
                <a:ln w="9525">
                  <a:solidFill>
                    <a:schemeClr val="bg1"/>
                  </a:solidFill>
                  <a:prstDash val="solid"/>
                </a:ln>
                <a:solidFill>
                  <a:schemeClr val="accent1">
                    <a:lumMod val="75000"/>
                  </a:schemeClr>
                </a:solidFill>
                <a:effectLst>
                  <a:outerShdw blurRad="12700" dist="38100" dir="2700000" algn="tl" rotWithShape="0">
                    <a:schemeClr val="accent5">
                      <a:lumMod val="60000"/>
                      <a:lumOff val="40000"/>
                    </a:schemeClr>
                  </a:outerShdw>
                </a:effectLst>
                <a:latin typeface="+mn-lt"/>
                <a:ea typeface="+mn-ea"/>
                <a:cs typeface="+mn-cs"/>
              </a:rPr>
              <a:t>Military</a:t>
            </a:r>
          </a:p>
        </p:txBody>
      </p:sp>
      <p:sp>
        <p:nvSpPr>
          <p:cNvPr id="3" name="Content Placeholder 2">
            <a:extLst>
              <a:ext uri="{FF2B5EF4-FFF2-40B4-BE49-F238E27FC236}">
                <a16:creationId xmlns:a16="http://schemas.microsoft.com/office/drawing/2014/main" id="{15E3C39C-FE31-4B5D-AF7F-DD0217305383}"/>
              </a:ext>
            </a:extLst>
          </p:cNvPr>
          <p:cNvSpPr txBox="1">
            <a:spLocks/>
          </p:cNvSpPr>
          <p:nvPr/>
        </p:nvSpPr>
        <p:spPr>
          <a:xfrm>
            <a:off x="6096001" y="1879601"/>
            <a:ext cx="5480648" cy="353060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dirty="0"/>
              <a:t>Probably the oldest, most well-known and controversial use of drones is in the military. The most prominent military drone in use today is the MQ-9 Reaper.</a:t>
            </a:r>
          </a:p>
        </p:txBody>
      </p:sp>
      <p:pic>
        <p:nvPicPr>
          <p:cNvPr id="4" name="Picture 2">
            <a:extLst>
              <a:ext uri="{FF2B5EF4-FFF2-40B4-BE49-F238E27FC236}">
                <a16:creationId xmlns:a16="http://schemas.microsoft.com/office/drawing/2014/main" id="{72104F8D-895A-4561-A9BC-C31748FF181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0844" y="1879602"/>
            <a:ext cx="4970009" cy="33139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45957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E8539797-7742-4F9F-AFEB-906FE06C1271}"/>
              </a:ext>
            </a:extLst>
          </p:cNvPr>
          <p:cNvSpPr txBox="1">
            <a:spLocks/>
          </p:cNvSpPr>
          <p:nvPr/>
        </p:nvSpPr>
        <p:spPr>
          <a:xfrm>
            <a:off x="603849" y="1473200"/>
            <a:ext cx="10972800" cy="36576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dirty="0"/>
              <a:t>Delivery drones are usually autonomous UAVs that are used to transport food, packages or goods to your front doorstep. These drones can carry an impressive 55 pounds of goods to house door.</a:t>
            </a:r>
          </a:p>
          <a:p>
            <a:pPr marL="0" indent="0">
              <a:buNone/>
            </a:pPr>
            <a:endParaRPr lang="en-US" dirty="0"/>
          </a:p>
        </p:txBody>
      </p:sp>
      <p:sp>
        <p:nvSpPr>
          <p:cNvPr id="3" name="Title 1">
            <a:extLst>
              <a:ext uri="{FF2B5EF4-FFF2-40B4-BE49-F238E27FC236}">
                <a16:creationId xmlns:a16="http://schemas.microsoft.com/office/drawing/2014/main" id="{B4239CC5-8EB4-446F-83DE-A63D8EC73355}"/>
              </a:ext>
            </a:extLst>
          </p:cNvPr>
          <p:cNvSpPr txBox="1">
            <a:spLocks/>
          </p:cNvSpPr>
          <p:nvPr/>
        </p:nvSpPr>
        <p:spPr>
          <a:xfrm>
            <a:off x="2209800" y="711200"/>
            <a:ext cx="7772400" cy="5842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457200"/>
            <a:r>
              <a:rPr lang="en-US" sz="5400" b="1" dirty="0">
                <a:ln w="9525">
                  <a:solidFill>
                    <a:schemeClr val="bg1"/>
                  </a:solidFill>
                  <a:prstDash val="solid"/>
                </a:ln>
                <a:solidFill>
                  <a:schemeClr val="accent1">
                    <a:lumMod val="75000"/>
                  </a:schemeClr>
                </a:solidFill>
                <a:effectLst>
                  <a:outerShdw blurRad="12700" dist="38100" dir="2700000" algn="tl" rotWithShape="0">
                    <a:schemeClr val="accent5">
                      <a:lumMod val="60000"/>
                      <a:lumOff val="40000"/>
                    </a:schemeClr>
                  </a:outerShdw>
                </a:effectLst>
                <a:latin typeface="+mn-lt"/>
                <a:ea typeface="+mn-ea"/>
                <a:cs typeface="+mn-cs"/>
              </a:rPr>
              <a:t>Delivery</a:t>
            </a:r>
          </a:p>
        </p:txBody>
      </p:sp>
      <p:pic>
        <p:nvPicPr>
          <p:cNvPr id="4" name="Picture 3" descr="thumbnail-drone-companies.jpg">
            <a:extLst>
              <a:ext uri="{FF2B5EF4-FFF2-40B4-BE49-F238E27FC236}">
                <a16:creationId xmlns:a16="http://schemas.microsoft.com/office/drawing/2014/main" id="{EA0FAED3-863B-4740-AD58-E19E3656D5F8}"/>
              </a:ext>
            </a:extLst>
          </p:cNvPr>
          <p:cNvPicPr>
            <a:picLocks noChangeAspect="1"/>
          </p:cNvPicPr>
          <p:nvPr/>
        </p:nvPicPr>
        <p:blipFill>
          <a:blip r:embed="rId2"/>
          <a:stretch>
            <a:fillRect/>
          </a:stretch>
        </p:blipFill>
        <p:spPr>
          <a:xfrm>
            <a:off x="3313802" y="2867621"/>
            <a:ext cx="5183218" cy="3279179"/>
          </a:xfrm>
          <a:prstGeom prst="rect">
            <a:avLst/>
          </a:prstGeom>
          <a:ln>
            <a:noFill/>
          </a:ln>
          <a:effectLst>
            <a:softEdge rad="112500"/>
          </a:effectLst>
        </p:spPr>
      </p:pic>
    </p:spTree>
    <p:extLst>
      <p:ext uri="{BB962C8B-B14F-4D97-AF65-F5344CB8AC3E}">
        <p14:creationId xmlns:p14="http://schemas.microsoft.com/office/powerpoint/2010/main" val="3821364022"/>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30E858C7-0AE6-4854-8860-2238696B6934}"/>
              </a:ext>
            </a:extLst>
          </p:cNvPr>
          <p:cNvSpPr txBox="1">
            <a:spLocks/>
          </p:cNvSpPr>
          <p:nvPr/>
        </p:nvSpPr>
        <p:spPr>
          <a:xfrm>
            <a:off x="621102" y="1308101"/>
            <a:ext cx="10981426" cy="16557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Blip>
                <a:blip r:embed="rId2">
                  <a:extLst>
                    <a:ext uri="{96DAC541-7B7A-43D3-8B79-37D633B846F1}">
                      <asvg:svgBlip xmlns:asvg="http://schemas.microsoft.com/office/drawing/2016/SVG/main" r:embed="rId3"/>
                    </a:ext>
                  </a:extLst>
                </a:blip>
              </a:buBlip>
            </a:pPr>
            <a:r>
              <a:rPr lang="en-US" dirty="0"/>
              <a:t>Sometimes it’s just not safe enough to send humans into a rescue situation due to the scope or severity of the disaster. That’s where drones come in.</a:t>
            </a:r>
          </a:p>
        </p:txBody>
      </p:sp>
      <p:sp>
        <p:nvSpPr>
          <p:cNvPr id="3" name="Content Placeholder 6">
            <a:extLst>
              <a:ext uri="{FF2B5EF4-FFF2-40B4-BE49-F238E27FC236}">
                <a16:creationId xmlns:a16="http://schemas.microsoft.com/office/drawing/2014/main" id="{065B8E99-3B2D-4684-83E9-63EAA408E3AE}"/>
              </a:ext>
            </a:extLst>
          </p:cNvPr>
          <p:cNvSpPr txBox="1">
            <a:spLocks/>
          </p:cNvSpPr>
          <p:nvPr/>
        </p:nvSpPr>
        <p:spPr>
          <a:xfrm>
            <a:off x="621102" y="3460450"/>
            <a:ext cx="5474898" cy="222726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Blip>
                <a:blip r:embed="rId2">
                  <a:extLst>
                    <a:ext uri="{96DAC541-7B7A-43D3-8B79-37D633B846F1}">
                      <asvg:svgBlip xmlns:asvg="http://schemas.microsoft.com/office/drawing/2016/SVG/main" r:embed="rId3"/>
                    </a:ext>
                  </a:extLst>
                </a:blip>
              </a:buBlip>
            </a:pPr>
            <a:r>
              <a:rPr lang="en-US" dirty="0"/>
              <a:t>Right now, unmanned aerial vehicles can be used to deliver emergency medical supplies or to deliver donated organs to transplant patients.</a:t>
            </a:r>
          </a:p>
        </p:txBody>
      </p:sp>
      <p:sp>
        <p:nvSpPr>
          <p:cNvPr id="4" name="Title 1">
            <a:extLst>
              <a:ext uri="{FF2B5EF4-FFF2-40B4-BE49-F238E27FC236}">
                <a16:creationId xmlns:a16="http://schemas.microsoft.com/office/drawing/2014/main" id="{8193E61E-125D-461A-BFF4-EA003B0DBEDB}"/>
              </a:ext>
            </a:extLst>
          </p:cNvPr>
          <p:cNvSpPr txBox="1">
            <a:spLocks/>
          </p:cNvSpPr>
          <p:nvPr/>
        </p:nvSpPr>
        <p:spPr>
          <a:xfrm>
            <a:off x="1524000" y="2620592"/>
            <a:ext cx="5702300" cy="914400"/>
          </a:xfrm>
          <a:prstGeom prst="rect">
            <a:avLst/>
          </a:prstGeom>
        </p:spPr>
        <p:txBody>
          <a:bodyPr vert="horz" anchor="t">
            <a:noAutofit/>
          </a:bodyPr>
          <a:lstStyle/>
          <a:p>
            <a:pPr algn="ctr">
              <a:lnSpc>
                <a:spcPct val="90000"/>
              </a:lnSpc>
              <a:spcBef>
                <a:spcPct val="0"/>
              </a:spcBef>
              <a:buFontTx/>
              <a:buNone/>
              <a:defRPr/>
            </a:pPr>
            <a:r>
              <a:rPr lang="en-US" sz="5400" b="1" dirty="0">
                <a:ln w="9525">
                  <a:solidFill>
                    <a:schemeClr val="bg1"/>
                  </a:solidFill>
                  <a:prstDash val="solid"/>
                </a:ln>
                <a:solidFill>
                  <a:schemeClr val="accent1">
                    <a:lumMod val="75000"/>
                  </a:schemeClr>
                </a:solidFill>
                <a:effectLst>
                  <a:outerShdw blurRad="12700" dist="38100" dir="2700000" algn="tl" rotWithShape="0">
                    <a:schemeClr val="accent5">
                      <a:lumMod val="60000"/>
                      <a:lumOff val="40000"/>
                    </a:schemeClr>
                  </a:outerShdw>
                </a:effectLst>
              </a:rPr>
              <a:t>Medicine</a:t>
            </a:r>
          </a:p>
        </p:txBody>
      </p:sp>
      <p:pic>
        <p:nvPicPr>
          <p:cNvPr id="6" name="Picture 5" descr="remote-controlled-aerial-drone-in-sky-vector-17433759.jpg">
            <a:extLst>
              <a:ext uri="{FF2B5EF4-FFF2-40B4-BE49-F238E27FC236}">
                <a16:creationId xmlns:a16="http://schemas.microsoft.com/office/drawing/2014/main" id="{6F1DF098-05F6-4C1A-8B2B-04677D158DBD}"/>
              </a:ext>
            </a:extLst>
          </p:cNvPr>
          <p:cNvPicPr>
            <a:picLocks noChangeAspect="1"/>
          </p:cNvPicPr>
          <p:nvPr/>
        </p:nvPicPr>
        <p:blipFill>
          <a:blip r:embed="rId4"/>
          <a:stretch>
            <a:fillRect/>
          </a:stretch>
        </p:blipFill>
        <p:spPr>
          <a:xfrm>
            <a:off x="7165915" y="2273997"/>
            <a:ext cx="3608478" cy="3790418"/>
          </a:xfrm>
          <a:prstGeom prst="rect">
            <a:avLst/>
          </a:prstGeom>
          <a:ln>
            <a:noFill/>
          </a:ln>
          <a:effectLst>
            <a:softEdge rad="112500"/>
          </a:effectLst>
        </p:spPr>
      </p:pic>
      <p:sp>
        <p:nvSpPr>
          <p:cNvPr id="7" name="Title 1">
            <a:extLst>
              <a:ext uri="{FF2B5EF4-FFF2-40B4-BE49-F238E27FC236}">
                <a16:creationId xmlns:a16="http://schemas.microsoft.com/office/drawing/2014/main" id="{41ED4F62-B615-46D7-9C83-5A734E4788C8}"/>
              </a:ext>
            </a:extLst>
          </p:cNvPr>
          <p:cNvSpPr txBox="1">
            <a:spLocks/>
          </p:cNvSpPr>
          <p:nvPr/>
        </p:nvSpPr>
        <p:spPr>
          <a:xfrm>
            <a:off x="1524000" y="563192"/>
            <a:ext cx="9144000" cy="914400"/>
          </a:xfrm>
          <a:prstGeom prst="rect">
            <a:avLst/>
          </a:prstGeom>
        </p:spPr>
        <p:txBody>
          <a:bodyPr vert="horz" anchor="t">
            <a:noAutofit/>
          </a:bodyPr>
          <a:lstStyle/>
          <a:p>
            <a:pPr algn="ctr">
              <a:lnSpc>
                <a:spcPct val="90000"/>
              </a:lnSpc>
              <a:spcBef>
                <a:spcPct val="0"/>
              </a:spcBef>
              <a:defRPr/>
            </a:pPr>
            <a:r>
              <a:rPr lang="en-US" sz="5400" b="1" dirty="0">
                <a:ln w="9525">
                  <a:solidFill>
                    <a:schemeClr val="bg1"/>
                  </a:solidFill>
                  <a:prstDash val="solid"/>
                </a:ln>
                <a:solidFill>
                  <a:schemeClr val="accent1">
                    <a:lumMod val="75000"/>
                  </a:schemeClr>
                </a:solidFill>
                <a:effectLst>
                  <a:outerShdw blurRad="12700" dist="38100" dir="2700000" algn="tl" rotWithShape="0">
                    <a:schemeClr val="accent5">
                      <a:lumMod val="60000"/>
                      <a:lumOff val="40000"/>
                    </a:schemeClr>
                  </a:outerShdw>
                </a:effectLst>
              </a:rPr>
              <a:t>Emergency rescue</a:t>
            </a:r>
          </a:p>
        </p:txBody>
      </p:sp>
    </p:spTree>
    <p:extLst>
      <p:ext uri="{BB962C8B-B14F-4D97-AF65-F5344CB8AC3E}">
        <p14:creationId xmlns:p14="http://schemas.microsoft.com/office/powerpoint/2010/main" val="36965924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017CB2-FFB1-43D3-A4F3-F044E252D682}"/>
              </a:ext>
            </a:extLst>
          </p:cNvPr>
          <p:cNvSpPr txBox="1">
            <a:spLocks/>
          </p:cNvSpPr>
          <p:nvPr/>
        </p:nvSpPr>
        <p:spPr>
          <a:xfrm>
            <a:off x="629728" y="1153292"/>
            <a:ext cx="10972800" cy="45720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dirty="0"/>
              <a:t>NASA and the U.S. Air Force have been secretly testing out unmanned aircraft geared towards space travel. The X-37B UAV is the Air Force’s ultra-secretive drone that looks like a miniature space shuttle. It has been quietly circling the Earth for the last two years, setting a record for longest flight from an unmanned aircraft (more than 719 days). </a:t>
            </a:r>
          </a:p>
        </p:txBody>
      </p:sp>
      <p:pic>
        <p:nvPicPr>
          <p:cNvPr id="4" name="Picture 3" descr="x-37__4.jpg">
            <a:extLst>
              <a:ext uri="{FF2B5EF4-FFF2-40B4-BE49-F238E27FC236}">
                <a16:creationId xmlns:a16="http://schemas.microsoft.com/office/drawing/2014/main" id="{FE9DEF30-93F0-4A75-A1E9-E698CF78113F}"/>
              </a:ext>
            </a:extLst>
          </p:cNvPr>
          <p:cNvPicPr>
            <a:picLocks noChangeAspect="1"/>
          </p:cNvPicPr>
          <p:nvPr/>
        </p:nvPicPr>
        <p:blipFill>
          <a:blip r:embed="rId2"/>
          <a:stretch>
            <a:fillRect/>
          </a:stretch>
        </p:blipFill>
        <p:spPr>
          <a:xfrm>
            <a:off x="1132935" y="3329436"/>
            <a:ext cx="4318675" cy="2375271"/>
          </a:xfrm>
          <a:prstGeom prst="rect">
            <a:avLst/>
          </a:prstGeom>
          <a:ln>
            <a:noFill/>
          </a:ln>
          <a:effectLst>
            <a:softEdge rad="112500"/>
          </a:effectLst>
        </p:spPr>
      </p:pic>
      <p:pic>
        <p:nvPicPr>
          <p:cNvPr id="5" name="Picture 4" descr="x-37__2.jpg">
            <a:extLst>
              <a:ext uri="{FF2B5EF4-FFF2-40B4-BE49-F238E27FC236}">
                <a16:creationId xmlns:a16="http://schemas.microsoft.com/office/drawing/2014/main" id="{9613A6BF-1072-4992-B441-BF9E10F7A08B}"/>
              </a:ext>
            </a:extLst>
          </p:cNvPr>
          <p:cNvPicPr>
            <a:picLocks noChangeAspect="1"/>
          </p:cNvPicPr>
          <p:nvPr/>
        </p:nvPicPr>
        <p:blipFill>
          <a:blip r:embed="rId3"/>
          <a:stretch>
            <a:fillRect/>
          </a:stretch>
        </p:blipFill>
        <p:spPr>
          <a:xfrm>
            <a:off x="6676845" y="3329436"/>
            <a:ext cx="3666226" cy="2291391"/>
          </a:xfrm>
          <a:prstGeom prst="rect">
            <a:avLst/>
          </a:prstGeom>
          <a:ln>
            <a:noFill/>
          </a:ln>
          <a:effectLst>
            <a:softEdge rad="112500"/>
          </a:effectLst>
        </p:spPr>
      </p:pic>
      <p:sp>
        <p:nvSpPr>
          <p:cNvPr id="6" name="TextBox 5">
            <a:extLst>
              <a:ext uri="{FF2B5EF4-FFF2-40B4-BE49-F238E27FC236}">
                <a16:creationId xmlns:a16="http://schemas.microsoft.com/office/drawing/2014/main" id="{7E30A9C1-78C9-4798-A730-E7D6531F7A3D}"/>
              </a:ext>
            </a:extLst>
          </p:cNvPr>
          <p:cNvSpPr txBox="1"/>
          <p:nvPr/>
        </p:nvSpPr>
        <p:spPr>
          <a:xfrm>
            <a:off x="3138578" y="362254"/>
            <a:ext cx="6271404" cy="923330"/>
          </a:xfrm>
          <a:prstGeom prst="rect">
            <a:avLst/>
          </a:prstGeom>
          <a:noFill/>
        </p:spPr>
        <p:txBody>
          <a:bodyPr wrap="square" rtlCol="0">
            <a:spAutoFit/>
          </a:bodyPr>
          <a:lstStyle/>
          <a:p>
            <a:pPr algn="ctr"/>
            <a:r>
              <a:rPr lang="en-US" sz="5400" b="1" dirty="0">
                <a:ln w="9525">
                  <a:solidFill>
                    <a:schemeClr val="bg1"/>
                  </a:solidFill>
                  <a:prstDash val="solid"/>
                </a:ln>
                <a:solidFill>
                  <a:schemeClr val="accent1">
                    <a:lumMod val="75000"/>
                  </a:schemeClr>
                </a:solidFill>
                <a:effectLst>
                  <a:outerShdw blurRad="12700" dist="38100" dir="2700000" algn="tl" rotWithShape="0">
                    <a:schemeClr val="accent5">
                      <a:lumMod val="60000"/>
                      <a:lumOff val="40000"/>
                    </a:schemeClr>
                  </a:outerShdw>
                </a:effectLst>
              </a:rPr>
              <a:t>Outer Space</a:t>
            </a:r>
          </a:p>
        </p:txBody>
      </p:sp>
    </p:spTree>
    <p:extLst>
      <p:ext uri="{BB962C8B-B14F-4D97-AF65-F5344CB8AC3E}">
        <p14:creationId xmlns:p14="http://schemas.microsoft.com/office/powerpoint/2010/main" val="34272528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8">
            <a:extLst>
              <a:ext uri="{FF2B5EF4-FFF2-40B4-BE49-F238E27FC236}">
                <a16:creationId xmlns:a16="http://schemas.microsoft.com/office/drawing/2014/main" id="{C2B7331D-87CD-4D7E-A9A7-5CE9AE721B7D}"/>
              </a:ext>
            </a:extLst>
          </p:cNvPr>
          <p:cNvSpPr txBox="1">
            <a:spLocks/>
          </p:cNvSpPr>
          <p:nvPr/>
        </p:nvSpPr>
        <p:spPr>
          <a:xfrm>
            <a:off x="621103" y="1767360"/>
            <a:ext cx="10964172" cy="12527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dirty="0"/>
              <a:t>“</a:t>
            </a:r>
            <a:r>
              <a:rPr lang="en-US" b="1" dirty="0"/>
              <a:t>Quadcopter</a:t>
            </a:r>
            <a:r>
              <a:rPr lang="en-US" dirty="0"/>
              <a:t>” is a more specific term used to refer to a drone that is controlled by four rotors.</a:t>
            </a:r>
          </a:p>
        </p:txBody>
      </p:sp>
      <p:sp>
        <p:nvSpPr>
          <p:cNvPr id="3" name="Title 1">
            <a:extLst>
              <a:ext uri="{FF2B5EF4-FFF2-40B4-BE49-F238E27FC236}">
                <a16:creationId xmlns:a16="http://schemas.microsoft.com/office/drawing/2014/main" id="{B971C1D6-00D6-4E40-8364-FB02E21BB00B}"/>
              </a:ext>
            </a:extLst>
          </p:cNvPr>
          <p:cNvSpPr txBox="1">
            <a:spLocks/>
          </p:cNvSpPr>
          <p:nvPr/>
        </p:nvSpPr>
        <p:spPr>
          <a:xfrm>
            <a:off x="2057400" y="699611"/>
            <a:ext cx="8229600" cy="125272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457200"/>
            <a:r>
              <a:rPr lang="en-US" sz="5400" b="1" dirty="0">
                <a:ln w="9525">
                  <a:solidFill>
                    <a:schemeClr val="bg1"/>
                  </a:solidFill>
                  <a:prstDash val="solid"/>
                </a:ln>
                <a:solidFill>
                  <a:schemeClr val="accent1">
                    <a:lumMod val="75000"/>
                  </a:schemeClr>
                </a:solidFill>
                <a:effectLst>
                  <a:outerShdw blurRad="12700" dist="38100" dir="2700000" algn="tl" rotWithShape="0">
                    <a:schemeClr val="accent5">
                      <a:lumMod val="60000"/>
                      <a:lumOff val="40000"/>
                    </a:schemeClr>
                  </a:outerShdw>
                </a:effectLst>
                <a:latin typeface="+mn-lt"/>
                <a:ea typeface="+mn-ea"/>
                <a:cs typeface="+mn-cs"/>
              </a:rPr>
              <a:t>Quadcopter</a:t>
            </a:r>
          </a:p>
        </p:txBody>
      </p:sp>
      <p:pic>
        <p:nvPicPr>
          <p:cNvPr id="4" name="Picture 3" descr="boy-in-digital-glasses-flat-vector-27480530.jpg">
            <a:extLst>
              <a:ext uri="{FF2B5EF4-FFF2-40B4-BE49-F238E27FC236}">
                <a16:creationId xmlns:a16="http://schemas.microsoft.com/office/drawing/2014/main" id="{1D492187-B5CE-4DF3-B734-D5445C2F15D7}"/>
              </a:ext>
            </a:extLst>
          </p:cNvPr>
          <p:cNvPicPr>
            <a:picLocks noChangeAspect="1"/>
          </p:cNvPicPr>
          <p:nvPr/>
        </p:nvPicPr>
        <p:blipFill>
          <a:blip r:embed="rId2"/>
          <a:stretch>
            <a:fillRect/>
          </a:stretch>
        </p:blipFill>
        <p:spPr>
          <a:xfrm>
            <a:off x="4876800" y="3200400"/>
            <a:ext cx="2437424" cy="25603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4" descr="man-with-radio-controller-and-drone-quadcopter-vector-29132792.jpg">
            <a:extLst>
              <a:ext uri="{FF2B5EF4-FFF2-40B4-BE49-F238E27FC236}">
                <a16:creationId xmlns:a16="http://schemas.microsoft.com/office/drawing/2014/main" id="{0D2BE4EC-9C04-4173-8068-09579AB2F75A}"/>
              </a:ext>
            </a:extLst>
          </p:cNvPr>
          <p:cNvPicPr>
            <a:picLocks noChangeAspect="1"/>
          </p:cNvPicPr>
          <p:nvPr/>
        </p:nvPicPr>
        <p:blipFill>
          <a:blip r:embed="rId3"/>
          <a:stretch>
            <a:fillRect/>
          </a:stretch>
        </p:blipFill>
        <p:spPr>
          <a:xfrm>
            <a:off x="7849576" y="3200400"/>
            <a:ext cx="2437424" cy="25603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descr="quadcopter-with-camera-flat-vector-28299485.jpg">
            <a:extLst>
              <a:ext uri="{FF2B5EF4-FFF2-40B4-BE49-F238E27FC236}">
                <a16:creationId xmlns:a16="http://schemas.microsoft.com/office/drawing/2014/main" id="{67B1EAB1-3E83-415C-8C53-EB57F99A02DC}"/>
              </a:ext>
            </a:extLst>
          </p:cNvPr>
          <p:cNvPicPr>
            <a:picLocks noChangeAspect="1"/>
          </p:cNvPicPr>
          <p:nvPr/>
        </p:nvPicPr>
        <p:blipFill>
          <a:blip r:embed="rId4"/>
          <a:stretch>
            <a:fillRect/>
          </a:stretch>
        </p:blipFill>
        <p:spPr>
          <a:xfrm>
            <a:off x="2056912" y="3200400"/>
            <a:ext cx="2437424" cy="25603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942632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8ABEEDA7-51C1-43A0-BE23-6ADDE7E304AD}"/>
              </a:ext>
            </a:extLst>
          </p:cNvPr>
          <p:cNvSpPr txBox="1">
            <a:spLocks/>
          </p:cNvSpPr>
          <p:nvPr/>
        </p:nvSpPr>
        <p:spPr>
          <a:xfrm>
            <a:off x="5675848" y="760337"/>
            <a:ext cx="5926680" cy="516600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600" dirty="0"/>
              <a:t>T</a:t>
            </a:r>
            <a:r>
              <a:rPr lang="sr-Latn-RS" sz="2600" dirty="0"/>
              <a:t>he reason why quadcopters became so popular is their simple mehanical design, their safety (due to smaler rotors) and a lot easier software to manipulate with.  </a:t>
            </a:r>
          </a:p>
          <a:p>
            <a:pPr marL="0" indent="0" algn="just">
              <a:buNone/>
            </a:pPr>
            <a:r>
              <a:rPr lang="sr-Latn-RS" sz="2600" dirty="0"/>
              <a:t>Thanks to its four rotors, quadcopter has same stability in flight as other types of drones, but has a simplier mechanism. </a:t>
            </a:r>
            <a:endParaRPr lang="sr-Latn-RS" dirty="0"/>
          </a:p>
        </p:txBody>
      </p:sp>
      <p:pic>
        <p:nvPicPr>
          <p:cNvPr id="3" name="Picture 2" descr="drone-or-quadcopter-with-camera-for-photography-or-vector-26379927.jpg">
            <a:extLst>
              <a:ext uri="{FF2B5EF4-FFF2-40B4-BE49-F238E27FC236}">
                <a16:creationId xmlns:a16="http://schemas.microsoft.com/office/drawing/2014/main" id="{4B3A3806-8360-40A3-920A-9DCAD100E97D}"/>
              </a:ext>
            </a:extLst>
          </p:cNvPr>
          <p:cNvPicPr>
            <a:picLocks noChangeAspect="1"/>
          </p:cNvPicPr>
          <p:nvPr/>
        </p:nvPicPr>
        <p:blipFill>
          <a:blip r:embed="rId2"/>
          <a:stretch>
            <a:fillRect/>
          </a:stretch>
        </p:blipFill>
        <p:spPr>
          <a:xfrm>
            <a:off x="3379056" y="2135038"/>
            <a:ext cx="1869543" cy="19696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Picture 3" descr="quadcopter-simple-icon-on-white-background-vector-28334766.jpg">
            <a:extLst>
              <a:ext uri="{FF2B5EF4-FFF2-40B4-BE49-F238E27FC236}">
                <a16:creationId xmlns:a16="http://schemas.microsoft.com/office/drawing/2014/main" id="{026D3BF4-51D4-4E27-826F-CCCB7C71BEA5}"/>
              </a:ext>
            </a:extLst>
          </p:cNvPr>
          <p:cNvPicPr>
            <a:picLocks noChangeAspect="1"/>
          </p:cNvPicPr>
          <p:nvPr/>
        </p:nvPicPr>
        <p:blipFill>
          <a:blip r:embed="rId3"/>
          <a:stretch>
            <a:fillRect/>
          </a:stretch>
        </p:blipFill>
        <p:spPr>
          <a:xfrm>
            <a:off x="992312" y="3720860"/>
            <a:ext cx="1959495" cy="20644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4" descr="drone-logo-set-vector-23779071.jpg">
            <a:extLst>
              <a:ext uri="{FF2B5EF4-FFF2-40B4-BE49-F238E27FC236}">
                <a16:creationId xmlns:a16="http://schemas.microsoft.com/office/drawing/2014/main" id="{0C48420A-28D4-43D1-89CF-B2D1D512630E}"/>
              </a:ext>
            </a:extLst>
          </p:cNvPr>
          <p:cNvPicPr>
            <a:picLocks noChangeAspect="1"/>
          </p:cNvPicPr>
          <p:nvPr/>
        </p:nvPicPr>
        <p:blipFill>
          <a:blip r:embed="rId4"/>
          <a:stretch>
            <a:fillRect/>
          </a:stretch>
        </p:blipFill>
        <p:spPr>
          <a:xfrm>
            <a:off x="992312" y="653725"/>
            <a:ext cx="1869543" cy="19696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074703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FB0900FE-4A36-4B56-B26B-544A7061267B}"/>
              </a:ext>
            </a:extLst>
          </p:cNvPr>
          <p:cNvSpPr txBox="1">
            <a:spLocks/>
          </p:cNvSpPr>
          <p:nvPr/>
        </p:nvSpPr>
        <p:spPr>
          <a:xfrm>
            <a:off x="612476" y="808009"/>
            <a:ext cx="10972800" cy="459740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Blip>
                <a:blip r:embed="rId2">
                  <a:extLst>
                    <a:ext uri="{96DAC541-7B7A-43D3-8B79-37D633B846F1}">
                      <asvg:svgBlip xmlns:asvg="http://schemas.microsoft.com/office/drawing/2016/SVG/main" r:embed="rId3"/>
                    </a:ext>
                  </a:extLst>
                </a:blip>
              </a:buBlip>
            </a:pPr>
            <a:r>
              <a:rPr lang="sr-Latn-RS" dirty="0">
                <a:ea typeface="Abadi" panose="02000000000000000000" pitchFamily="2" charset="0"/>
              </a:rPr>
              <a:t>When we look at aerodynamics, the symmetrical shape of the quadcopter is its leading advantage over the competition, because it is very easy to balance the drone itself in flight, with as little power and knowledge as possible.</a:t>
            </a:r>
          </a:p>
          <a:p>
            <a:pPr algn="just">
              <a:buBlip>
                <a:blip r:embed="rId2">
                  <a:extLst>
                    <a:ext uri="{96DAC541-7B7A-43D3-8B79-37D633B846F1}">
                      <asvg:svgBlip xmlns:asvg="http://schemas.microsoft.com/office/drawing/2016/SVG/main" r:embed="rId3"/>
                    </a:ext>
                  </a:extLst>
                </a:blip>
              </a:buBlip>
            </a:pPr>
            <a:r>
              <a:rPr lang="sr-Latn-RS" dirty="0">
                <a:ea typeface="Abadi" panose="02000000000000000000" pitchFamily="2" charset="0"/>
              </a:rPr>
              <a:t>The arrangement of the rotor on the square-shaped quadcopter makes the quadcopter extremely stable.</a:t>
            </a:r>
          </a:p>
          <a:p>
            <a:pPr algn="just">
              <a:buBlip>
                <a:blip r:embed="rId2">
                  <a:extLst>
                    <a:ext uri="{96DAC541-7B7A-43D3-8B79-37D633B846F1}">
                      <asvg:svgBlip xmlns:asvg="http://schemas.microsoft.com/office/drawing/2016/SVG/main" r:embed="rId3"/>
                    </a:ext>
                  </a:extLst>
                </a:blip>
              </a:buBlip>
            </a:pPr>
            <a:r>
              <a:rPr lang="sr-Latn-RS" dirty="0">
                <a:ea typeface="Abadi" panose="02000000000000000000" pitchFamily="2" charset="0"/>
              </a:rPr>
              <a:t>As a consequence of good aerodynamics, the quadcopter has an increased range for the same amount of fuel, ie battery, compared to competitors.</a:t>
            </a:r>
          </a:p>
          <a:p>
            <a:pPr algn="just">
              <a:buBlip>
                <a:blip r:embed="rId2">
                  <a:extLst>
                    <a:ext uri="{96DAC541-7B7A-43D3-8B79-37D633B846F1}">
                      <asvg:svgBlip xmlns:asvg="http://schemas.microsoft.com/office/drawing/2016/SVG/main" r:embed="rId3"/>
                    </a:ext>
                  </a:extLst>
                </a:blip>
              </a:buBlip>
            </a:pPr>
            <a:r>
              <a:rPr lang="sr-Latn-RS" dirty="0">
                <a:ea typeface="Abadi" panose="02000000000000000000" pitchFamily="2" charset="0"/>
              </a:rPr>
              <a:t>Also, the quadcopter is easy to balance around its axes, which gives it great stability when shooting, photographing and observing</a:t>
            </a:r>
            <a:r>
              <a:rPr lang="sr-Latn-RS" dirty="0">
                <a:latin typeface="Impact" panose="020B0806030902050204" pitchFamily="34" charset="0"/>
                <a:ea typeface="Abadi" panose="02000000000000000000" pitchFamily="2" charset="0"/>
              </a:rPr>
              <a:t>.</a:t>
            </a:r>
          </a:p>
        </p:txBody>
      </p:sp>
    </p:spTree>
    <p:extLst>
      <p:ext uri="{BB962C8B-B14F-4D97-AF65-F5344CB8AC3E}">
        <p14:creationId xmlns:p14="http://schemas.microsoft.com/office/powerpoint/2010/main" val="27868208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501A36B6-2755-4835-80DC-8E53E27F5E9E}"/>
              </a:ext>
            </a:extLst>
          </p:cNvPr>
          <p:cNvSpPr txBox="1">
            <a:spLocks/>
          </p:cNvSpPr>
          <p:nvPr/>
        </p:nvSpPr>
        <p:spPr>
          <a:xfrm>
            <a:off x="621102" y="977900"/>
            <a:ext cx="10972800" cy="490220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Blip>
                <a:blip r:embed="rId2">
                  <a:extLst>
                    <a:ext uri="{96DAC541-7B7A-43D3-8B79-37D633B846F1}">
                      <asvg:svgBlip xmlns:asvg="http://schemas.microsoft.com/office/drawing/2016/SVG/main" r:embed="rId3"/>
                    </a:ext>
                  </a:extLst>
                </a:blip>
              </a:buBlip>
            </a:pPr>
            <a:r>
              <a:rPr lang="sr-Latn-RS" dirty="0"/>
              <a:t>Further development of drones leads to an increase in the capability of quadcopters by making progress in the Communication between the transmitter and the drone, as well as in the maneuverability of the drone itself.</a:t>
            </a:r>
          </a:p>
          <a:p>
            <a:pPr algn="just">
              <a:buBlip>
                <a:blip r:embed="rId2">
                  <a:extLst>
                    <a:ext uri="{96DAC541-7B7A-43D3-8B79-37D633B846F1}">
                      <asvg:svgBlip xmlns:asvg="http://schemas.microsoft.com/office/drawing/2016/SVG/main" r:embed="rId3"/>
                    </a:ext>
                  </a:extLst>
                </a:blip>
              </a:buBlip>
            </a:pPr>
            <a:r>
              <a:rPr lang="sr-Latn-RS" dirty="0"/>
              <a:t>If these characteristics in the development of the drone are properly paired, then the quadcopters become capable of performing various more complex missions and tasks.</a:t>
            </a:r>
          </a:p>
        </p:txBody>
      </p:sp>
    </p:spTree>
    <p:extLst>
      <p:ext uri="{BB962C8B-B14F-4D97-AF65-F5344CB8AC3E}">
        <p14:creationId xmlns:p14="http://schemas.microsoft.com/office/powerpoint/2010/main" val="35881537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AF80BA-3C81-4ED9-9F3F-50DEA7FFE331}"/>
              </a:ext>
            </a:extLst>
          </p:cNvPr>
          <p:cNvSpPr txBox="1">
            <a:spLocks/>
          </p:cNvSpPr>
          <p:nvPr/>
        </p:nvSpPr>
        <p:spPr>
          <a:xfrm>
            <a:off x="1981200" y="605747"/>
            <a:ext cx="8229600" cy="125272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5400" b="1" dirty="0">
                <a:ln w="9525">
                  <a:solidFill>
                    <a:schemeClr val="bg1"/>
                  </a:solidFill>
                  <a:prstDash val="solid"/>
                </a:ln>
                <a:solidFill>
                  <a:schemeClr val="accent1">
                    <a:lumMod val="75000"/>
                  </a:schemeClr>
                </a:solidFill>
                <a:effectLst>
                  <a:outerShdw blurRad="12700" dist="38100" dir="2700000" algn="tl" rotWithShape="0">
                    <a:schemeClr val="accent5">
                      <a:lumMod val="60000"/>
                      <a:lumOff val="40000"/>
                    </a:schemeClr>
                  </a:outerShdw>
                </a:effectLst>
                <a:latin typeface="+mn-lt"/>
                <a:ea typeface="+mn-ea"/>
                <a:cs typeface="+mn-cs"/>
              </a:rPr>
              <a:t>Structure</a:t>
            </a:r>
          </a:p>
        </p:txBody>
      </p:sp>
      <p:pic>
        <p:nvPicPr>
          <p:cNvPr id="3" name="Content Placeholder 4">
            <a:extLst>
              <a:ext uri="{FF2B5EF4-FFF2-40B4-BE49-F238E27FC236}">
                <a16:creationId xmlns:a16="http://schemas.microsoft.com/office/drawing/2014/main" id="{8B15A06F-06FD-4CF4-872C-DB510B45E7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60000" y="1662022"/>
            <a:ext cx="7272000" cy="3969660"/>
          </a:xfrm>
          <a:prstGeom prst="rect">
            <a:avLst/>
          </a:prstGeom>
        </p:spPr>
      </p:pic>
    </p:spTree>
    <p:extLst>
      <p:ext uri="{BB962C8B-B14F-4D97-AF65-F5344CB8AC3E}">
        <p14:creationId xmlns:p14="http://schemas.microsoft.com/office/powerpoint/2010/main" val="25122465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EB7BF266-3B2C-4C6B-A42E-7E6A7516732A}"/>
              </a:ext>
            </a:extLst>
          </p:cNvPr>
          <p:cNvSpPr txBox="1">
            <a:spLocks/>
          </p:cNvSpPr>
          <p:nvPr/>
        </p:nvSpPr>
        <p:spPr>
          <a:xfrm>
            <a:off x="603850" y="886843"/>
            <a:ext cx="10981426" cy="33528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400" b="1" dirty="0"/>
              <a:t>Quadcopter</a:t>
            </a:r>
            <a:r>
              <a:rPr lang="en-US" sz="2400" dirty="0"/>
              <a:t> is an advance highly maneuverable aircraft which has a simple design and structure. It has high load carrying capacity and other characteristics. Quadcopter is one of the UAV (Unmanned aerial vehicle) which is used to lift, carry, observe, rescue and collect data from one place to another in lesser time and without taking much space and cost. It can be used for surveillance purpose and military operations. </a:t>
            </a:r>
          </a:p>
        </p:txBody>
      </p:sp>
      <p:pic>
        <p:nvPicPr>
          <p:cNvPr id="1032" name="Picture 8" descr="DJI MAVIC MINIFM: Quadrocopter, Mavic Mini, Fly More Combo at reichelt  elektronik">
            <a:extLst>
              <a:ext uri="{FF2B5EF4-FFF2-40B4-BE49-F238E27FC236}">
                <a16:creationId xmlns:a16="http://schemas.microsoft.com/office/drawing/2014/main" id="{558608F0-F1E3-489D-A48F-A090217E36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8351" y="2957524"/>
            <a:ext cx="5565189" cy="25642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75779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E07E1F21-4543-4426-A3AF-B90AA90F7D3F}"/>
              </a:ext>
            </a:extLst>
          </p:cNvPr>
          <p:cNvSpPr txBox="1">
            <a:spLocks/>
          </p:cNvSpPr>
          <p:nvPr/>
        </p:nvSpPr>
        <p:spPr>
          <a:xfrm>
            <a:off x="595223" y="660400"/>
            <a:ext cx="10981426" cy="44196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dirty="0"/>
              <a:t>The static and dynamic characteristics of the structure of quadcopter have been analyzed by determining and analyzing the dynamics of the quadcopter. This paper describes the overall design of quadcopter frame model, then analyzing the frame with commercial Finite element code ANSYS 18.0 (Academic research). Selecting the necessary material and structure that meets the strength and stiffness of requirement of the system</a:t>
            </a:r>
          </a:p>
          <a:p>
            <a:pPr marL="0" indent="0">
              <a:buNone/>
            </a:pPr>
            <a:endParaRPr lang="en-US" dirty="0"/>
          </a:p>
        </p:txBody>
      </p:sp>
      <mc:AlternateContent xmlns:mc="http://schemas.openxmlformats.org/markup-compatibility/2006">
        <mc:Choice xmlns:am3d="http://schemas.microsoft.com/office/drawing/2017/model3d" Requires="am3d">
          <p:graphicFrame>
            <p:nvGraphicFramePr>
              <p:cNvPr id="3" name="3D Model 2" descr="Video Drone">
                <a:extLst>
                  <a:ext uri="{FF2B5EF4-FFF2-40B4-BE49-F238E27FC236}">
                    <a16:creationId xmlns:a16="http://schemas.microsoft.com/office/drawing/2014/main" id="{69CA17A1-3674-4A84-BA88-B16867245910}"/>
                  </a:ext>
                </a:extLst>
              </p:cNvPr>
              <p:cNvGraphicFramePr>
                <a:graphicFrameLocks noChangeAspect="1"/>
              </p:cNvGraphicFramePr>
              <p:nvPr>
                <p:extLst>
                  <p:ext uri="{D42A27DB-BD31-4B8C-83A1-F6EECF244321}">
                    <p14:modId xmlns:p14="http://schemas.microsoft.com/office/powerpoint/2010/main" val="1308784188"/>
                  </p:ext>
                </p:extLst>
              </p:nvPr>
            </p:nvGraphicFramePr>
            <p:xfrm>
              <a:off x="3682872" y="3399251"/>
              <a:ext cx="3910642" cy="2236011"/>
            </p:xfrm>
            <a:graphic>
              <a:graphicData uri="http://schemas.microsoft.com/office/drawing/2017/model3d">
                <am3d:model3d r:embed="rId2">
                  <am3d:spPr>
                    <a:xfrm>
                      <a:off x="0" y="0"/>
                      <a:ext cx="3910642" cy="2236011"/>
                    </a:xfrm>
                    <a:prstGeom prst="rect">
                      <a:avLst/>
                    </a:prstGeom>
                  </am3d:spPr>
                  <am3d:camera>
                    <am3d:pos x="0" y="0" z="64448002"/>
                    <am3d:up dx="0" dy="36000000" dz="0"/>
                    <am3d:lookAt x="0" y="0" z="0"/>
                    <am3d:perspective fov="2700000"/>
                  </am3d:camera>
                  <am3d:trans>
                    <am3d:meterPerModelUnit n="1194191" d="1000000"/>
                    <am3d:preTrans dx="0" dy="-5654314" dz="-288727"/>
                    <am3d:scale>
                      <am3d:sx n="1000000" d="1000000"/>
                      <am3d:sy n="1000000" d="1000000"/>
                      <am3d:sz n="1000000" d="1000000"/>
                    </am3d:scale>
                    <am3d:rot ax="1778017" ay="126242" az="71769"/>
                    <am3d:postTrans dx="0" dy="0" dz="0"/>
                  </am3d:trans>
                  <am3d:raster rName="Office3DRenderer" rVer="16.0.8326">
                    <am3d:blip r:embed="rId3"/>
                  </am3d:raster>
                  <am3d:objViewport viewportSz="5433031"/>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3" name="3D Model 2" descr="Video Drone">
                <a:extLst>
                  <a:ext uri="{FF2B5EF4-FFF2-40B4-BE49-F238E27FC236}">
                    <a16:creationId xmlns:a16="http://schemas.microsoft.com/office/drawing/2014/main" id="{69CA17A1-3674-4A84-BA88-B16867245910}"/>
                  </a:ext>
                </a:extLst>
              </p:cNvPr>
              <p:cNvPicPr>
                <a:picLocks noGrp="1" noRot="1" noChangeAspect="1" noMove="1" noResize="1" noEditPoints="1" noAdjustHandles="1" noChangeArrowheads="1" noChangeShapeType="1" noCrop="1"/>
              </p:cNvPicPr>
              <p:nvPr/>
            </p:nvPicPr>
            <p:blipFill>
              <a:blip r:embed="rId3"/>
              <a:stretch>
                <a:fillRect/>
              </a:stretch>
            </p:blipFill>
            <p:spPr>
              <a:xfrm>
                <a:off x="3682872" y="3399251"/>
                <a:ext cx="3910642" cy="2236011"/>
              </a:xfrm>
              <a:prstGeom prst="rect">
                <a:avLst/>
              </a:prstGeom>
            </p:spPr>
          </p:pic>
        </mc:Fallback>
      </mc:AlternateContent>
    </p:spTree>
    <p:extLst>
      <p:ext uri="{BB962C8B-B14F-4D97-AF65-F5344CB8AC3E}">
        <p14:creationId xmlns:p14="http://schemas.microsoft.com/office/powerpoint/2010/main" val="39783894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6A2BE7E1-6735-473B-BA1A-153EFEF8846A}"/>
              </a:ext>
            </a:extLst>
          </p:cNvPr>
          <p:cNvSpPr txBox="1">
            <a:spLocks/>
          </p:cNvSpPr>
          <p:nvPr/>
        </p:nvSpPr>
        <p:spPr>
          <a:xfrm>
            <a:off x="586597" y="747623"/>
            <a:ext cx="11007306" cy="492252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dirty="0"/>
              <a:t>Quadcopters generally have two rotors spinning clockwise (CW) and two counterclockwise (CCW). Flight control is provided by independent variation of the speed and hence lift and torque of each rotor. Pitch and roll are controlled by varying the net </a:t>
            </a:r>
            <a:r>
              <a:rPr lang="en-US" dirty="0" err="1"/>
              <a:t>centre</a:t>
            </a:r>
            <a:r>
              <a:rPr lang="en-US" dirty="0"/>
              <a:t> of thrust, with yaw controlled by varying the net torque.</a:t>
            </a:r>
          </a:p>
          <a:p>
            <a:pPr marL="0" indent="0">
              <a:buNone/>
            </a:pPr>
            <a:endParaRPr lang="en-US" dirty="0"/>
          </a:p>
        </p:txBody>
      </p:sp>
      <p:pic>
        <p:nvPicPr>
          <p:cNvPr id="3" name="Picture 2" descr="C:\Users\Jelen\Desktop\Luka Dron Catia\Qyadcopter structure.png">
            <a:extLst>
              <a:ext uri="{FF2B5EF4-FFF2-40B4-BE49-F238E27FC236}">
                <a16:creationId xmlns:a16="http://schemas.microsoft.com/office/drawing/2014/main" id="{AFC5F184-C2B0-4955-836D-CFDF47BF2EA5}"/>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576218" y="3105366"/>
            <a:ext cx="6660000" cy="2700000"/>
          </a:xfrm>
          <a:prstGeom prst="rect">
            <a:avLst/>
          </a:prstGeom>
          <a:noFill/>
          <a:ln>
            <a:noFill/>
          </a:ln>
        </p:spPr>
      </p:pic>
    </p:spTree>
    <p:extLst>
      <p:ext uri="{BB962C8B-B14F-4D97-AF65-F5344CB8AC3E}">
        <p14:creationId xmlns:p14="http://schemas.microsoft.com/office/powerpoint/2010/main" val="84738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E9E811DC-77AA-4D2C-9379-13CD87F72FD2}"/>
              </a:ext>
            </a:extLst>
          </p:cNvPr>
          <p:cNvSpPr txBox="1">
            <a:spLocks/>
          </p:cNvSpPr>
          <p:nvPr/>
        </p:nvSpPr>
        <p:spPr>
          <a:xfrm>
            <a:off x="603849" y="894273"/>
            <a:ext cx="10972800" cy="479916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Blip>
                <a:blip r:embed="rId2">
                  <a:extLst>
                    <a:ext uri="{96DAC541-7B7A-43D3-8B79-37D633B846F1}">
                      <asvg:svgBlip xmlns:asvg="http://schemas.microsoft.com/office/drawing/2016/SVG/main" r:embed="rId3"/>
                    </a:ext>
                  </a:extLst>
                </a:blip>
              </a:buBlip>
            </a:pPr>
            <a:r>
              <a:rPr lang="en-US" sz="2400" dirty="0"/>
              <a:t>Drone aerodynamics are the most simple comparing with other flying machines (planes, drones, etc.).</a:t>
            </a:r>
          </a:p>
          <a:p>
            <a:pPr algn="just">
              <a:buBlip>
                <a:blip r:embed="rId2">
                  <a:extLst>
                    <a:ext uri="{96DAC541-7B7A-43D3-8B79-37D633B846F1}">
                      <asvg:svgBlip xmlns:asvg="http://schemas.microsoft.com/office/drawing/2016/SVG/main" r:embed="rId3"/>
                    </a:ext>
                  </a:extLst>
                </a:blip>
              </a:buBlip>
            </a:pPr>
            <a:r>
              <a:rPr lang="en-US" sz="2400" dirty="0"/>
              <a:t>Drones have multiple propellers which are making drone fly, and different rotations per minute of autonomous propellers make drones maneuverable.</a:t>
            </a:r>
          </a:p>
          <a:p>
            <a:pPr algn="just">
              <a:buBlip>
                <a:blip r:embed="rId2">
                  <a:extLst>
                    <a:ext uri="{96DAC541-7B7A-43D3-8B79-37D633B846F1}">
                      <asvg:svgBlip xmlns:asvg="http://schemas.microsoft.com/office/drawing/2016/SVG/main" r:embed="rId3"/>
                    </a:ext>
                  </a:extLst>
                </a:blip>
              </a:buBlip>
            </a:pPr>
            <a:r>
              <a:rPr lang="en-US" sz="2400" dirty="0"/>
              <a:t>Most drones are quadcopters. They have four propellers which are mounted in separation of 90 degrees from each other measuring from vertical axis.</a:t>
            </a:r>
          </a:p>
        </p:txBody>
      </p:sp>
      <p:pic>
        <p:nvPicPr>
          <p:cNvPr id="2050" name="Picture 2" descr="A Hipster Man With The Beard Flying Drone With Remote Control.. Royalty  Free Cliparts, Vectors, And Stock Illustration. Image 52767728.">
            <a:extLst>
              <a:ext uri="{FF2B5EF4-FFF2-40B4-BE49-F238E27FC236}">
                <a16:creationId xmlns:a16="http://schemas.microsoft.com/office/drawing/2014/main" id="{8CD5BBC8-BD0D-4BED-AD75-2D705EC452B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42975" y="3438004"/>
            <a:ext cx="2661410" cy="266141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Flat drone Royalty Free Vector Image - VectorStock">
            <a:extLst>
              <a:ext uri="{FF2B5EF4-FFF2-40B4-BE49-F238E27FC236}">
                <a16:creationId xmlns:a16="http://schemas.microsoft.com/office/drawing/2014/main" id="{35E4803E-624A-4523-BC1F-9B20B41A6F24}"/>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9989"/>
          <a:stretch/>
        </p:blipFill>
        <p:spPr bwMode="auto">
          <a:xfrm>
            <a:off x="2066028" y="3489386"/>
            <a:ext cx="2332169" cy="22644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58889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A2C6F0A7-EE0D-48F6-BB8E-A04F7BEC20E9}"/>
              </a:ext>
            </a:extLst>
          </p:cNvPr>
          <p:cNvSpPr txBox="1">
            <a:spLocks/>
          </p:cNvSpPr>
          <p:nvPr/>
        </p:nvSpPr>
        <p:spPr>
          <a:xfrm>
            <a:off x="586596" y="995993"/>
            <a:ext cx="10998680" cy="34506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dirty="0"/>
              <a:t>Number of propellers can vary, but generalized said drones can have from four to eight propellers, depending on use and size.</a:t>
            </a:r>
          </a:p>
        </p:txBody>
      </p:sp>
      <p:pic>
        <p:nvPicPr>
          <p:cNvPr id="3074" name="Picture 2">
            <a:extLst>
              <a:ext uri="{FF2B5EF4-FFF2-40B4-BE49-F238E27FC236}">
                <a16:creationId xmlns:a16="http://schemas.microsoft.com/office/drawing/2014/main" id="{CB0A9A13-7492-4BCE-B74D-AE59BD6ACE2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3390" b="6299"/>
          <a:stretch/>
        </p:blipFill>
        <p:spPr bwMode="auto">
          <a:xfrm>
            <a:off x="4129446" y="2342571"/>
            <a:ext cx="3933107" cy="27642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23744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F382D2D7-EF9B-4C0C-A94F-CA9BF8B43E31}"/>
              </a:ext>
            </a:extLst>
          </p:cNvPr>
          <p:cNvSpPr txBox="1">
            <a:spLocks/>
          </p:cNvSpPr>
          <p:nvPr/>
        </p:nvSpPr>
        <p:spPr>
          <a:xfrm>
            <a:off x="612476" y="730369"/>
            <a:ext cx="10998680" cy="3358552"/>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Blip>
                <a:blip r:embed="rId2">
                  <a:extLst>
                    <a:ext uri="{96DAC541-7B7A-43D3-8B79-37D633B846F1}">
                      <asvg:svgBlip xmlns:asvg="http://schemas.microsoft.com/office/drawing/2016/SVG/main" r:embed="rId3"/>
                    </a:ext>
                  </a:extLst>
                </a:blip>
              </a:buBlip>
            </a:pPr>
            <a:r>
              <a:rPr lang="en-US" dirty="0"/>
              <a:t>Drones use can be vast. Drones can be used in military, photographing, delivery and research. </a:t>
            </a:r>
          </a:p>
          <a:p>
            <a:pPr algn="just">
              <a:buBlip>
                <a:blip r:embed="rId2">
                  <a:extLst>
                    <a:ext uri="{96DAC541-7B7A-43D3-8B79-37D633B846F1}">
                      <asvg:svgBlip xmlns:asvg="http://schemas.microsoft.com/office/drawing/2016/SVG/main" r:embed="rId3"/>
                    </a:ext>
                  </a:extLst>
                </a:blip>
              </a:buBlip>
            </a:pPr>
            <a:r>
              <a:rPr lang="en-US" dirty="0"/>
              <a:t>Military drones are eliminating need for pilots for extreme complex flights, such as bombing, flying in compromised airspace etc.</a:t>
            </a:r>
          </a:p>
          <a:p>
            <a:pPr algn="just">
              <a:buBlip>
                <a:blip r:embed="rId2">
                  <a:extLst>
                    <a:ext uri="{96DAC541-7B7A-43D3-8B79-37D633B846F1}">
                      <asvg:svgBlip xmlns:asvg="http://schemas.microsoft.com/office/drawing/2016/SVG/main" r:embed="rId3"/>
                    </a:ext>
                  </a:extLst>
                </a:blip>
              </a:buBlip>
            </a:pPr>
            <a:r>
              <a:rPr lang="en-US" dirty="0"/>
              <a:t>Military drones usually have piston engines with propellers mounted at the rear. They are controlled by computer, or by a person sitting in naval base/other tactical position.</a:t>
            </a:r>
          </a:p>
          <a:p>
            <a:pPr algn="just">
              <a:buBlip>
                <a:blip r:embed="rId2">
                  <a:extLst>
                    <a:ext uri="{96DAC541-7B7A-43D3-8B79-37D633B846F1}">
                      <asvg:svgBlip xmlns:asvg="http://schemas.microsoft.com/office/drawing/2016/SVG/main" r:embed="rId3"/>
                    </a:ext>
                  </a:extLst>
                </a:blip>
              </a:buBlip>
            </a:pPr>
            <a:r>
              <a:rPr lang="en-US" dirty="0"/>
              <a:t>Endurance of </a:t>
            </a:r>
            <a:r>
              <a:rPr lang="en-US" dirty="0" err="1"/>
              <a:t>th</a:t>
            </a:r>
            <a:r>
              <a:rPr lang="sr-Latn-RS" dirty="0"/>
              <a:t>e</a:t>
            </a:r>
            <a:r>
              <a:rPr lang="en-US" dirty="0"/>
              <a:t>s</a:t>
            </a:r>
            <a:r>
              <a:rPr lang="sr-Latn-RS" dirty="0"/>
              <a:t>e</a:t>
            </a:r>
            <a:r>
              <a:rPr lang="en-US" dirty="0"/>
              <a:t> drones are enormous. They can last up to nine hours in the air.</a:t>
            </a:r>
          </a:p>
          <a:p>
            <a:pPr algn="just">
              <a:buBlip>
                <a:blip r:embed="rId2">
                  <a:extLst>
                    <a:ext uri="{96DAC541-7B7A-43D3-8B79-37D633B846F1}">
                      <asvg:svgBlip xmlns:asvg="http://schemas.microsoft.com/office/drawing/2016/SVG/main" r:embed="rId3"/>
                    </a:ext>
                  </a:extLst>
                </a:blip>
              </a:buBlip>
            </a:pPr>
            <a:r>
              <a:rPr lang="en-US" dirty="0"/>
              <a:t>Drones for commercial use are much</a:t>
            </a:r>
            <a:r>
              <a:rPr lang="sr-Latn-RS" dirty="0"/>
              <a:t> </a:t>
            </a:r>
            <a:r>
              <a:rPr lang="en-US" dirty="0"/>
              <a:t>smaller. The biggest commercial drones are used in agriculture and theirs top diameter is 1.5 meters.</a:t>
            </a:r>
          </a:p>
          <a:p>
            <a:pPr marL="0" indent="0" algn="just">
              <a:buNone/>
            </a:pPr>
            <a:endParaRPr lang="en-US" dirty="0"/>
          </a:p>
          <a:p>
            <a:endParaRPr lang="en-US" dirty="0"/>
          </a:p>
        </p:txBody>
      </p:sp>
      <p:pic>
        <p:nvPicPr>
          <p:cNvPr id="3" name="Picture 2" descr="Michael_Fitzsimmons__Shutterstock.com.min-800x800.jpg">
            <a:extLst>
              <a:ext uri="{FF2B5EF4-FFF2-40B4-BE49-F238E27FC236}">
                <a16:creationId xmlns:a16="http://schemas.microsoft.com/office/drawing/2014/main" id="{A52FF738-92D4-45C8-B6E5-AB1B15BDC5F8}"/>
              </a:ext>
            </a:extLst>
          </p:cNvPr>
          <p:cNvPicPr/>
          <p:nvPr/>
        </p:nvPicPr>
        <p:blipFill>
          <a:blip r:embed="rId4"/>
          <a:stretch>
            <a:fillRect/>
          </a:stretch>
        </p:blipFill>
        <p:spPr>
          <a:xfrm>
            <a:off x="4083458" y="4207391"/>
            <a:ext cx="3749040" cy="192024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080625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E6CE667-7A03-4375-9CE4-A245410D642B}"/>
              </a:ext>
            </a:extLst>
          </p:cNvPr>
          <p:cNvSpPr txBox="1"/>
          <p:nvPr/>
        </p:nvSpPr>
        <p:spPr>
          <a:xfrm>
            <a:off x="612475" y="483080"/>
            <a:ext cx="10946921" cy="5374805"/>
          </a:xfrm>
          <a:prstGeom prst="rect">
            <a:avLst/>
          </a:prstGeom>
          <a:noFill/>
        </p:spPr>
        <p:txBody>
          <a:bodyPr wrap="square" rtlCol="0">
            <a:spAutoFit/>
          </a:bodyPr>
          <a:lstStyle/>
          <a:p>
            <a:pPr algn="ctr">
              <a:lnSpc>
                <a:spcPct val="90000"/>
              </a:lnSpc>
              <a:spcBef>
                <a:spcPct val="0"/>
              </a:spcBef>
              <a:spcAft>
                <a:spcPts val="800"/>
              </a:spcAft>
            </a:pPr>
            <a:r>
              <a:rPr lang="sr-Latn-RS" sz="5400" b="1" dirty="0">
                <a:ln w="9525">
                  <a:solidFill>
                    <a:schemeClr val="bg1"/>
                  </a:solidFill>
                  <a:prstDash val="solid"/>
                </a:ln>
                <a:solidFill>
                  <a:schemeClr val="accent1">
                    <a:lumMod val="75000"/>
                  </a:schemeClr>
                </a:solidFill>
                <a:effectLst>
                  <a:outerShdw blurRad="12700" dist="38100" dir="2700000" algn="tl" rotWithShape="0">
                    <a:schemeClr val="accent5">
                      <a:lumMod val="60000"/>
                      <a:lumOff val="40000"/>
                    </a:schemeClr>
                  </a:outerShdw>
                </a:effectLst>
              </a:rPr>
              <a:t>Drone design</a:t>
            </a:r>
            <a:endParaRPr lang="en-US" sz="5400" b="1" dirty="0">
              <a:ln w="9525">
                <a:solidFill>
                  <a:schemeClr val="bg1"/>
                </a:solidFill>
                <a:prstDash val="solid"/>
              </a:ln>
              <a:solidFill>
                <a:schemeClr val="accent1">
                  <a:lumMod val="75000"/>
                </a:schemeClr>
              </a:solidFill>
              <a:effectLst>
                <a:outerShdw blurRad="12700" dist="38100" dir="2700000" algn="tl" rotWithShape="0">
                  <a:schemeClr val="accent5">
                    <a:lumMod val="60000"/>
                    <a:lumOff val="40000"/>
                  </a:schemeClr>
                </a:outerShdw>
              </a:effectLst>
            </a:endParaRPr>
          </a:p>
          <a:p>
            <a:pPr marL="342900" indent="-342900" algn="just">
              <a:lnSpc>
                <a:spcPct val="107000"/>
              </a:lnSpc>
              <a:spcAft>
                <a:spcPts val="800"/>
              </a:spcAft>
              <a:buBlip>
                <a:blip r:embed="rId2">
                  <a:extLst>
                    <a:ext uri="{96DAC541-7B7A-43D3-8B79-37D633B846F1}">
                      <asvg:svgBlip xmlns:asvg="http://schemas.microsoft.com/office/drawing/2016/SVG/main" r:embed="rId3"/>
                    </a:ext>
                  </a:extLst>
                </a:blip>
              </a:buBlip>
            </a:pPr>
            <a:r>
              <a:rPr lang="sr-Latn-RS" sz="2400" dirty="0"/>
              <a:t>As part of our presentation, we will demonstrate two CATIA drone projects. The first project refers to a simpler configuration of the drone fuselage, and the second project is a more complex 3D model of the drone fuselage. Both of these projects are intended to demonstrate the simplicity of making the structure itself with the help of this CAD tool.</a:t>
            </a:r>
            <a:endParaRPr lang="en-US" sz="2400" dirty="0"/>
          </a:p>
          <a:p>
            <a:pPr marL="342900" indent="-342900" algn="just">
              <a:lnSpc>
                <a:spcPct val="107000"/>
              </a:lnSpc>
              <a:spcAft>
                <a:spcPts val="800"/>
              </a:spcAft>
              <a:buBlip>
                <a:blip r:embed="rId2">
                  <a:extLst>
                    <a:ext uri="{96DAC541-7B7A-43D3-8B79-37D633B846F1}">
                      <asvg:svgBlip xmlns:asvg="http://schemas.microsoft.com/office/drawing/2016/SVG/main" r:embed="rId3"/>
                    </a:ext>
                  </a:extLst>
                </a:blip>
              </a:buBlip>
            </a:pPr>
            <a:r>
              <a:rPr lang="sr-Latn-RS" sz="2400" dirty="0"/>
              <a:t>CATIA is the World's Leading Solution for Product Design and Experience. It is used by leading organizations in multiple industries to develop the products we see and use in our everyday lives. CATIA (an acronym of computer-aided three-dimensional interactive application) is a multi-platform software suite for computer-aided design (CAD), computer-aided manufacturing (CAM), computer-aided engineering (CAE), PLM and 3D, developed by the French company Dassault Systèmes.</a:t>
            </a:r>
            <a:endParaRPr lang="en-US" sz="2400" dirty="0"/>
          </a:p>
        </p:txBody>
      </p:sp>
    </p:spTree>
    <p:extLst>
      <p:ext uri="{BB962C8B-B14F-4D97-AF65-F5344CB8AC3E}">
        <p14:creationId xmlns:p14="http://schemas.microsoft.com/office/powerpoint/2010/main" val="16937070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D9B41D6-C0B2-4818-89EB-1FBF85E5B6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71318"/>
            <a:ext cx="12192000" cy="5915364"/>
          </a:xfrm>
          <a:prstGeom prst="rect">
            <a:avLst/>
          </a:prstGeom>
        </p:spPr>
      </p:pic>
    </p:spTree>
    <p:extLst>
      <p:ext uri="{BB962C8B-B14F-4D97-AF65-F5344CB8AC3E}">
        <p14:creationId xmlns:p14="http://schemas.microsoft.com/office/powerpoint/2010/main" val="18842559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E09F5B7-1B2B-4ADD-9942-46A88D64F1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01650"/>
            <a:ext cx="12192000" cy="5910480"/>
          </a:xfrm>
          <a:prstGeom prst="rect">
            <a:avLst/>
          </a:prstGeom>
        </p:spPr>
      </p:pic>
    </p:spTree>
    <p:extLst>
      <p:ext uri="{BB962C8B-B14F-4D97-AF65-F5344CB8AC3E}">
        <p14:creationId xmlns:p14="http://schemas.microsoft.com/office/powerpoint/2010/main" val="9651763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4C322C2-2F40-4439-9DC8-99D230C7AD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20700"/>
            <a:ext cx="12192000" cy="5865079"/>
          </a:xfrm>
          <a:prstGeom prst="rect">
            <a:avLst/>
          </a:prstGeom>
        </p:spPr>
      </p:pic>
    </p:spTree>
    <p:extLst>
      <p:ext uri="{BB962C8B-B14F-4D97-AF65-F5344CB8AC3E}">
        <p14:creationId xmlns:p14="http://schemas.microsoft.com/office/powerpoint/2010/main" val="23554810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B49D618-1366-49F1-8B41-865FB6334D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88950"/>
            <a:ext cx="12192000" cy="5903738"/>
          </a:xfrm>
          <a:prstGeom prst="rect">
            <a:avLst/>
          </a:prstGeom>
        </p:spPr>
      </p:pic>
    </p:spTree>
    <p:extLst>
      <p:ext uri="{BB962C8B-B14F-4D97-AF65-F5344CB8AC3E}">
        <p14:creationId xmlns:p14="http://schemas.microsoft.com/office/powerpoint/2010/main" val="30815895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D190325-A8C3-4DC5-9888-FEF03E451A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5300"/>
            <a:ext cx="12192000" cy="5902485"/>
          </a:xfrm>
          <a:prstGeom prst="rect">
            <a:avLst/>
          </a:prstGeom>
        </p:spPr>
      </p:pic>
    </p:spTree>
    <p:extLst>
      <p:ext uri="{BB962C8B-B14F-4D97-AF65-F5344CB8AC3E}">
        <p14:creationId xmlns:p14="http://schemas.microsoft.com/office/powerpoint/2010/main" val="234491186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C0CA99A-AD7F-4B3A-8693-22FC836959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14350"/>
            <a:ext cx="12192000" cy="5880194"/>
          </a:xfrm>
          <a:prstGeom prst="rect">
            <a:avLst/>
          </a:prstGeom>
        </p:spPr>
      </p:pic>
    </p:spTree>
    <p:extLst>
      <p:ext uri="{BB962C8B-B14F-4D97-AF65-F5344CB8AC3E}">
        <p14:creationId xmlns:p14="http://schemas.microsoft.com/office/powerpoint/2010/main" val="2508111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0856C62-21B7-4FC9-A405-EDB40ED8F6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83586"/>
            <a:ext cx="12192000" cy="5881456"/>
          </a:xfrm>
          <a:prstGeom prst="rect">
            <a:avLst/>
          </a:prstGeom>
        </p:spPr>
      </p:pic>
    </p:spTree>
    <p:extLst>
      <p:ext uri="{BB962C8B-B14F-4D97-AF65-F5344CB8AC3E}">
        <p14:creationId xmlns:p14="http://schemas.microsoft.com/office/powerpoint/2010/main" val="21168382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7531933-4E84-4D75-82E5-5AFB643020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1554"/>
            <a:ext cx="12192000" cy="5899952"/>
          </a:xfrm>
          <a:prstGeom prst="rect">
            <a:avLst/>
          </a:prstGeom>
        </p:spPr>
      </p:pic>
    </p:spTree>
    <p:extLst>
      <p:ext uri="{BB962C8B-B14F-4D97-AF65-F5344CB8AC3E}">
        <p14:creationId xmlns:p14="http://schemas.microsoft.com/office/powerpoint/2010/main" val="395953374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E928FD5-145A-495E-A53B-D9041AD4A5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95300"/>
            <a:ext cx="12192000" cy="5911751"/>
          </a:xfrm>
          <a:prstGeom prst="rect">
            <a:avLst/>
          </a:prstGeom>
        </p:spPr>
      </p:pic>
    </p:spTree>
    <p:extLst>
      <p:ext uri="{BB962C8B-B14F-4D97-AF65-F5344CB8AC3E}">
        <p14:creationId xmlns:p14="http://schemas.microsoft.com/office/powerpoint/2010/main" val="32763948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A7800A2-CEA3-4CA4-B06B-C67F89F3E9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27050"/>
            <a:ext cx="12192000" cy="5868422"/>
          </a:xfrm>
          <a:prstGeom prst="rect">
            <a:avLst/>
          </a:prstGeom>
        </p:spPr>
      </p:pic>
    </p:spTree>
    <p:extLst>
      <p:ext uri="{BB962C8B-B14F-4D97-AF65-F5344CB8AC3E}">
        <p14:creationId xmlns:p14="http://schemas.microsoft.com/office/powerpoint/2010/main" val="22553137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83EB60D-751A-4ADC-8DD1-0D9759A7CA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54426"/>
            <a:ext cx="12192000" cy="5926385"/>
          </a:xfrm>
          <a:prstGeom prst="rect">
            <a:avLst/>
          </a:prstGeom>
        </p:spPr>
      </p:pic>
    </p:spTree>
    <p:extLst>
      <p:ext uri="{BB962C8B-B14F-4D97-AF65-F5344CB8AC3E}">
        <p14:creationId xmlns:p14="http://schemas.microsoft.com/office/powerpoint/2010/main" val="13102589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4B6EACE-F171-4AF1-A142-1D62DDA09B7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01650"/>
            <a:ext cx="12192000" cy="5873452"/>
          </a:xfrm>
          <a:prstGeom prst="rect">
            <a:avLst/>
          </a:prstGeom>
        </p:spPr>
      </p:pic>
    </p:spTree>
    <p:extLst>
      <p:ext uri="{BB962C8B-B14F-4D97-AF65-F5344CB8AC3E}">
        <p14:creationId xmlns:p14="http://schemas.microsoft.com/office/powerpoint/2010/main" val="344920744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CE21F55-D902-4DC9-8C1C-2C0700DD84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3145116" y="879051"/>
            <a:ext cx="5901768" cy="5099897"/>
          </a:xfrm>
          <a:prstGeom prst="rect">
            <a:avLst/>
          </a:prstGeom>
        </p:spPr>
      </p:pic>
    </p:spTree>
    <p:extLst>
      <p:ext uri="{BB962C8B-B14F-4D97-AF65-F5344CB8AC3E}">
        <p14:creationId xmlns:p14="http://schemas.microsoft.com/office/powerpoint/2010/main" val="26578703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C219E8E-5D8D-4E66-A87C-B89A5CF6B3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14350"/>
            <a:ext cx="12192000" cy="5884813"/>
          </a:xfrm>
          <a:prstGeom prst="rect">
            <a:avLst/>
          </a:prstGeom>
        </p:spPr>
      </p:pic>
    </p:spTree>
    <p:extLst>
      <p:ext uri="{BB962C8B-B14F-4D97-AF65-F5344CB8AC3E}">
        <p14:creationId xmlns:p14="http://schemas.microsoft.com/office/powerpoint/2010/main" val="26562621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23FD936-1EDB-47AD-9804-8C0C985984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25297" y="458587"/>
            <a:ext cx="8341405" cy="5940826"/>
          </a:xfrm>
          <a:prstGeom prst="rect">
            <a:avLst/>
          </a:prstGeom>
        </p:spPr>
      </p:pic>
    </p:spTree>
    <p:extLst>
      <p:ext uri="{BB962C8B-B14F-4D97-AF65-F5344CB8AC3E}">
        <p14:creationId xmlns:p14="http://schemas.microsoft.com/office/powerpoint/2010/main" val="13565105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DE3116E-2C66-47A2-9B18-902896896E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597" y="836720"/>
            <a:ext cx="12110806" cy="5184559"/>
          </a:xfrm>
          <a:prstGeom prst="rect">
            <a:avLst/>
          </a:prstGeom>
        </p:spPr>
      </p:pic>
    </p:spTree>
    <p:extLst>
      <p:ext uri="{BB962C8B-B14F-4D97-AF65-F5344CB8AC3E}">
        <p14:creationId xmlns:p14="http://schemas.microsoft.com/office/powerpoint/2010/main" val="16451695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4D9CBCE-6E10-4E56-995D-C8E59D28C3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36" y="570390"/>
            <a:ext cx="12196736" cy="5717220"/>
          </a:xfrm>
          <a:prstGeom prst="rect">
            <a:avLst/>
          </a:prstGeom>
        </p:spPr>
      </p:pic>
    </p:spTree>
    <p:extLst>
      <p:ext uri="{BB962C8B-B14F-4D97-AF65-F5344CB8AC3E}">
        <p14:creationId xmlns:p14="http://schemas.microsoft.com/office/powerpoint/2010/main" val="29191352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9AAFEA3-8A9A-4EFD-9105-403FF7F25E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9750" y="464968"/>
            <a:ext cx="8572500" cy="5944710"/>
          </a:xfrm>
          <a:prstGeom prst="rect">
            <a:avLst/>
          </a:prstGeom>
        </p:spPr>
      </p:pic>
    </p:spTree>
    <p:extLst>
      <p:ext uri="{BB962C8B-B14F-4D97-AF65-F5344CB8AC3E}">
        <p14:creationId xmlns:p14="http://schemas.microsoft.com/office/powerpoint/2010/main" val="113708002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565213051"/>
      </p:ext>
    </p:extLst>
  </p:cSld>
  <p:clrMapOvr>
    <a:masterClrMapping/>
  </p:clrMapOvr>
</p:sld>
</file>

<file path=ppt/theme/theme1.xml><?xml version="1.0" encoding="utf-8"?>
<a:theme xmlns:a="http://schemas.openxmlformats.org/drawingml/2006/main" name="3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1_Custom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896</TotalTime>
  <Words>1363</Words>
  <Application>Microsoft Office PowerPoint</Application>
  <PresentationFormat>Widescreen</PresentationFormat>
  <Paragraphs>49</Paragraphs>
  <Slides>42</Slides>
  <Notes>0</Notes>
  <HiddenSlides>0</HiddenSlides>
  <MMClips>0</MMClips>
  <ScaleCrop>false</ScaleCrop>
  <HeadingPairs>
    <vt:vector size="6" baseType="variant">
      <vt:variant>
        <vt:lpstr>Fonts Used</vt:lpstr>
      </vt:variant>
      <vt:variant>
        <vt:i4>4</vt:i4>
      </vt:variant>
      <vt:variant>
        <vt:lpstr>Theme</vt:lpstr>
      </vt:variant>
      <vt:variant>
        <vt:i4>6</vt:i4>
      </vt:variant>
      <vt:variant>
        <vt:lpstr>Slide Titles</vt:lpstr>
      </vt:variant>
      <vt:variant>
        <vt:i4>42</vt:i4>
      </vt:variant>
    </vt:vector>
  </HeadingPairs>
  <TitlesOfParts>
    <vt:vector size="52" baseType="lpstr">
      <vt:lpstr>Arial</vt:lpstr>
      <vt:lpstr>Calibri</vt:lpstr>
      <vt:lpstr>Calibri Light</vt:lpstr>
      <vt:lpstr>Impact</vt:lpstr>
      <vt:lpstr>3_Office Theme</vt:lpstr>
      <vt:lpstr>Office Theme</vt:lpstr>
      <vt:lpstr>Custom Design</vt:lpstr>
      <vt:lpstr>4_Office Theme</vt:lpstr>
      <vt:lpstr>1_Office Theme</vt:lpstr>
      <vt:lpstr>1_Custom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Vidojević Drakče</dc:creator>
  <cp:lastModifiedBy>Aleksandar</cp:lastModifiedBy>
  <cp:revision>81</cp:revision>
  <dcterms:created xsi:type="dcterms:W3CDTF">2020-11-25T12:42:56Z</dcterms:created>
  <dcterms:modified xsi:type="dcterms:W3CDTF">2021-05-26T17:23:14Z</dcterms:modified>
</cp:coreProperties>
</file>